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1.xml" ContentType="application/vnd.openxmlformats-officedocument.presentationml.tag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ags/tag3.xml" ContentType="application/vnd.openxmlformats-officedocument.presentationml.tags+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tags/tag4.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tags/tag5.xml" ContentType="application/vnd.openxmlformats-officedocument.presentationml.tags+xml"/>
  <Override PartName="/ppt/theme/theme6.xml" ContentType="application/vnd.openxmlformats-officedocument.theme+xml"/>
  <Override PartName="/ppt/theme/theme7.xml" ContentType="application/vnd.openxmlformats-officedocument.theme+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notesSlides/notesSlide3.xml" ContentType="application/vnd.openxmlformats-officedocument.presentationml.notesSlide+xml"/>
  <Override PartName="/ppt/tags/tag9.xml" ContentType="application/vnd.openxmlformats-officedocument.presentationml.tags+xml"/>
  <Override PartName="/ppt/notesSlides/notesSlide4.xml" ContentType="application/vnd.openxmlformats-officedocument.presentationml.notesSlide+xml"/>
  <Override PartName="/ppt/tags/tag10.xml" ContentType="application/vnd.openxmlformats-officedocument.presentationml.tags+xml"/>
  <Override PartName="/ppt/notesSlides/notesSlide5.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6.xml" ContentType="application/vnd.openxmlformats-officedocument.presentationml.notesSlide+xml"/>
  <Override PartName="/ppt/tags/tag13.xml" ContentType="application/vnd.openxmlformats-officedocument.presentationml.tags+xml"/>
  <Override PartName="/ppt/notesSlides/notesSlide7.xml" ContentType="application/vnd.openxmlformats-officedocument.presentationml.notesSlide+xml"/>
  <Override PartName="/ppt/tags/tag14.xml" ContentType="application/vnd.openxmlformats-officedocument.presentationml.tags+xml"/>
  <Override PartName="/ppt/notesSlides/notesSlide8.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9.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10.xml" ContentType="application/vnd.openxmlformats-officedocument.presentationml.notesSlide+xml"/>
  <Override PartName="/ppt/tags/tag20.xml" ContentType="application/vnd.openxmlformats-officedocument.presentationml.tags+xml"/>
  <Override PartName="/ppt/notesSlides/notesSlide11.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2.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13.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14.xml" ContentType="application/vnd.openxmlformats-officedocument.presentationml.notesSlide+xml"/>
  <Override PartName="/ppt/tags/tag30.xml" ContentType="application/vnd.openxmlformats-officedocument.presentationml.tags+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61" r:id="rId5"/>
    <p:sldMasterId id="2147483713" r:id="rId6"/>
    <p:sldMasterId id="2147483805" r:id="rId7"/>
    <p:sldMasterId id="2147483687" r:id="rId8"/>
    <p:sldMasterId id="2147483819" r:id="rId9"/>
  </p:sldMasterIdLst>
  <p:notesMasterIdLst>
    <p:notesMasterId r:id="rId39"/>
  </p:notesMasterIdLst>
  <p:handoutMasterIdLst>
    <p:handoutMasterId r:id="rId40"/>
  </p:handoutMasterIdLst>
  <p:sldIdLst>
    <p:sldId id="256" r:id="rId10"/>
    <p:sldId id="423" r:id="rId11"/>
    <p:sldId id="377" r:id="rId12"/>
    <p:sldId id="375" r:id="rId13"/>
    <p:sldId id="382" r:id="rId14"/>
    <p:sldId id="410" r:id="rId15"/>
    <p:sldId id="400" r:id="rId16"/>
    <p:sldId id="399" r:id="rId17"/>
    <p:sldId id="380" r:id="rId18"/>
    <p:sldId id="385" r:id="rId19"/>
    <p:sldId id="421" r:id="rId20"/>
    <p:sldId id="422" r:id="rId21"/>
    <p:sldId id="407" r:id="rId22"/>
    <p:sldId id="411" r:id="rId23"/>
    <p:sldId id="413" r:id="rId24"/>
    <p:sldId id="409" r:id="rId25"/>
    <p:sldId id="412" r:id="rId26"/>
    <p:sldId id="395" r:id="rId27"/>
    <p:sldId id="397" r:id="rId28"/>
    <p:sldId id="415" r:id="rId29"/>
    <p:sldId id="414" r:id="rId30"/>
    <p:sldId id="396" r:id="rId31"/>
    <p:sldId id="416" r:id="rId32"/>
    <p:sldId id="404" r:id="rId33"/>
    <p:sldId id="417" r:id="rId34"/>
    <p:sldId id="418" r:id="rId35"/>
    <p:sldId id="419" r:id="rId36"/>
    <p:sldId id="420" r:id="rId37"/>
    <p:sldId id="291" r:id="rId38"/>
  </p:sldIdLst>
  <p:sldSz cx="12192000" cy="6858000"/>
  <p:notesSz cx="6858000" cy="9144000"/>
  <p:embeddedFontLst>
    <p:embeddedFont>
      <p:font typeface="Geomanist" panose="02000503000000020004" charset="0"/>
      <p:regular r:id="rId41"/>
      <p:bold r:id="rId42"/>
      <p:italic r:id="rId43"/>
      <p:boldItalic r:id="rId44"/>
    </p:embeddedFont>
    <p:embeddedFont>
      <p:font typeface="Geomanist Medium" panose="020B0604020202020204" charset="0"/>
      <p:regular r:id="rId45"/>
      <p:bold r:id="rId46"/>
      <p:italic r:id="rId47"/>
      <p:boldItalic r:id="rId48"/>
    </p:embeddedFont>
  </p:embeddedFont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25B1F5F-3477-4504-98F6-FE96FF7A566B}">
          <p14:sldIdLst>
            <p14:sldId id="256"/>
            <p14:sldId id="423"/>
            <p14:sldId id="377"/>
            <p14:sldId id="375"/>
            <p14:sldId id="382"/>
            <p14:sldId id="410"/>
            <p14:sldId id="400"/>
            <p14:sldId id="399"/>
            <p14:sldId id="380"/>
            <p14:sldId id="385"/>
            <p14:sldId id="421"/>
            <p14:sldId id="422"/>
            <p14:sldId id="407"/>
            <p14:sldId id="411"/>
            <p14:sldId id="413"/>
            <p14:sldId id="409"/>
            <p14:sldId id="412"/>
            <p14:sldId id="395"/>
            <p14:sldId id="397"/>
            <p14:sldId id="415"/>
            <p14:sldId id="414"/>
            <p14:sldId id="396"/>
            <p14:sldId id="416"/>
            <p14:sldId id="404"/>
            <p14:sldId id="417"/>
            <p14:sldId id="418"/>
            <p14:sldId id="419"/>
            <p14:sldId id="420"/>
            <p14:sldId id="291"/>
          </p14:sldIdLst>
        </p14:section>
        <p14:section name="Untitled Section" id="{D8CA18AD-C19F-496A-A2B2-FE24AF7E4F88}">
          <p14:sldIdLst/>
        </p14:section>
        <p14:section name="Untitled Section" id="{2A50E26C-1E6E-4C52-B47B-CA46DB7BFEFF}">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ess Meijs" initials="TM" lastIdx="11" clrIdx="0">
    <p:extLst>
      <p:ext uri="{19B8F6BF-5375-455C-9EA6-DF929625EA0E}">
        <p15:presenceInfo xmlns:p15="http://schemas.microsoft.com/office/powerpoint/2012/main" userId="S::tmeijs@interfood.com::b9ce23ac-8171-4d35-8a95-29a4a0ec2af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A25"/>
    <a:srgbClr val="44AE59"/>
    <a:srgbClr val="FFC845"/>
    <a:srgbClr val="999A9B"/>
    <a:srgbClr val="9BCBEB"/>
    <a:srgbClr val="115E67"/>
    <a:srgbClr val="AECD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29976E-14E9-47F2-8A0E-189C3A1CABFD}" v="65" dt="2026-07-23T03:30:41.0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5" autoAdjust="0"/>
    <p:restoredTop sz="86740" autoAdjust="0"/>
  </p:normalViewPr>
  <p:slideViewPr>
    <p:cSldViewPr snapToGrid="0">
      <p:cViewPr varScale="1">
        <p:scale>
          <a:sx n="96" d="100"/>
          <a:sy n="96" d="100"/>
        </p:scale>
        <p:origin x="1122" y="78"/>
      </p:cViewPr>
      <p:guideLst/>
    </p:cSldViewPr>
  </p:slideViewPr>
  <p:notesTextViewPr>
    <p:cViewPr>
      <p:scale>
        <a:sx n="3" d="2"/>
        <a:sy n="3" d="2"/>
      </p:scale>
      <p:origin x="0" y="0"/>
    </p:cViewPr>
  </p:notesTextViewPr>
  <p:notesViewPr>
    <p:cSldViewPr snapToGrid="0">
      <p:cViewPr>
        <p:scale>
          <a:sx n="1" d="2"/>
          <a:sy n="1" d="2"/>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notesMaster" Target="notesMasters/notesMaster1.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handoutMaster" Target="handoutMasters/handoutMaster1.xml"/><Relationship Id="rId45" Type="http://schemas.openxmlformats.org/officeDocument/2006/relationships/font" Target="fonts/font5.fntdata"/><Relationship Id="rId53" Type="http://schemas.openxmlformats.org/officeDocument/2006/relationships/tableStyles" Target="tableStyles.xml"/><Relationship Id="rId5" Type="http://schemas.openxmlformats.org/officeDocument/2006/relationships/slideMaster" Target="slideMasters/slide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font" Target="fonts/font4.fntdata"/><Relationship Id="rId52"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font" Target="fonts/font3.fntdata"/><Relationship Id="rId48" Type="http://schemas.openxmlformats.org/officeDocument/2006/relationships/font" Target="fonts/font8.fntdata"/><Relationship Id="rId8" Type="http://schemas.openxmlformats.org/officeDocument/2006/relationships/slideMaster" Target="slideMasters/slideMaster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font" Target="fonts/font6.fntdata"/><Relationship Id="rId20" Type="http://schemas.openxmlformats.org/officeDocument/2006/relationships/slide" Target="slides/slide11.xml"/><Relationship Id="rId41" Type="http://schemas.openxmlformats.org/officeDocument/2006/relationships/font" Target="fonts/font1.fntdata"/><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u Xinran" userId="05cf6c4f-a0fc-4e28-b5c3-62c037d43d3a" providerId="ADAL" clId="{FE26396E-F13B-4E5C-8AFE-6AD5B6DFD575}"/>
    <pc:docChg chg="undo redo custSel addSld delSld modSld modMainMaster modSection">
      <pc:chgData name="Liu Xinran" userId="05cf6c4f-a0fc-4e28-b5c3-62c037d43d3a" providerId="ADAL" clId="{FE26396E-F13B-4E5C-8AFE-6AD5B6DFD575}" dt="2026-07-23T04:19:45.148" v="443" actId="1076"/>
      <pc:docMkLst>
        <pc:docMk/>
      </pc:docMkLst>
      <pc:sldChg chg="addSp delSp modSp mod">
        <pc:chgData name="Liu Xinran" userId="05cf6c4f-a0fc-4e28-b5c3-62c037d43d3a" providerId="ADAL" clId="{FE26396E-F13B-4E5C-8AFE-6AD5B6DFD575}" dt="2026-07-23T03:42:06.903" v="426" actId="14100"/>
        <pc:sldMkLst>
          <pc:docMk/>
          <pc:sldMk cId="665989086" sldId="256"/>
        </pc:sldMkLst>
        <pc:spChg chg="mod">
          <ac:chgData name="Liu Xinran" userId="05cf6c4f-a0fc-4e28-b5c3-62c037d43d3a" providerId="ADAL" clId="{FE26396E-F13B-4E5C-8AFE-6AD5B6DFD575}" dt="2026-07-23T02:45:46.266" v="16" actId="207"/>
          <ac:spMkLst>
            <pc:docMk/>
            <pc:sldMk cId="665989086" sldId="256"/>
            <ac:spMk id="2" creationId="{1482F5DE-E63E-CE8C-7E2A-EC0DEC3B4727}"/>
          </ac:spMkLst>
        </pc:spChg>
        <pc:spChg chg="add del mod">
          <ac:chgData name="Liu Xinran" userId="05cf6c4f-a0fc-4e28-b5c3-62c037d43d3a" providerId="ADAL" clId="{FE26396E-F13B-4E5C-8AFE-6AD5B6DFD575}" dt="2026-07-23T02:49:27.285" v="47" actId="478"/>
          <ac:spMkLst>
            <pc:docMk/>
            <pc:sldMk cId="665989086" sldId="256"/>
            <ac:spMk id="3" creationId="{8B6102E7-0968-4722-B899-9B7BB5768902}"/>
          </ac:spMkLst>
        </pc:spChg>
        <pc:spChg chg="mod">
          <ac:chgData name="Liu Xinran" userId="05cf6c4f-a0fc-4e28-b5c3-62c037d43d3a" providerId="ADAL" clId="{FE26396E-F13B-4E5C-8AFE-6AD5B6DFD575}" dt="2026-07-23T02:51:08.988" v="59" actId="14100"/>
          <ac:spMkLst>
            <pc:docMk/>
            <pc:sldMk cId="665989086" sldId="256"/>
            <ac:spMk id="4" creationId="{207AC4BA-556A-48C9-AA30-CA8F39A07569}"/>
          </ac:spMkLst>
        </pc:spChg>
        <pc:spChg chg="del">
          <ac:chgData name="Liu Xinran" userId="05cf6c4f-a0fc-4e28-b5c3-62c037d43d3a" providerId="ADAL" clId="{FE26396E-F13B-4E5C-8AFE-6AD5B6DFD575}" dt="2026-07-23T02:44:57.383" v="6" actId="478"/>
          <ac:spMkLst>
            <pc:docMk/>
            <pc:sldMk cId="665989086" sldId="256"/>
            <ac:spMk id="5" creationId="{EC19BBD3-E7A0-432A-820C-7FD3DA24D2B3}"/>
          </ac:spMkLst>
        </pc:spChg>
        <pc:spChg chg="add del mod">
          <ac:chgData name="Liu Xinran" userId="05cf6c4f-a0fc-4e28-b5c3-62c037d43d3a" providerId="ADAL" clId="{FE26396E-F13B-4E5C-8AFE-6AD5B6DFD575}" dt="2026-07-23T02:45:28.758" v="15" actId="478"/>
          <ac:spMkLst>
            <pc:docMk/>
            <pc:sldMk cId="665989086" sldId="256"/>
            <ac:spMk id="6" creationId="{DC9DCA18-4718-40DF-86FE-C54B07085370}"/>
          </ac:spMkLst>
        </pc:spChg>
        <pc:spChg chg="add del mod">
          <ac:chgData name="Liu Xinran" userId="05cf6c4f-a0fc-4e28-b5c3-62c037d43d3a" providerId="ADAL" clId="{FE26396E-F13B-4E5C-8AFE-6AD5B6DFD575}" dt="2026-07-23T02:45:22.263" v="13" actId="478"/>
          <ac:spMkLst>
            <pc:docMk/>
            <pc:sldMk cId="665989086" sldId="256"/>
            <ac:spMk id="9" creationId="{338D3B72-310C-B421-06DB-B61C6D56E513}"/>
          </ac:spMkLst>
        </pc:spChg>
        <pc:spChg chg="add del mod">
          <ac:chgData name="Liu Xinran" userId="05cf6c4f-a0fc-4e28-b5c3-62c037d43d3a" providerId="ADAL" clId="{FE26396E-F13B-4E5C-8AFE-6AD5B6DFD575}" dt="2026-07-23T02:50:16.432" v="54" actId="478"/>
          <ac:spMkLst>
            <pc:docMk/>
            <pc:sldMk cId="665989086" sldId="256"/>
            <ac:spMk id="10" creationId="{53CF5FA2-ADB1-AD3D-3A8A-D09D90C829D3}"/>
          </ac:spMkLst>
        </pc:spChg>
        <pc:picChg chg="add del mod">
          <ac:chgData name="Liu Xinran" userId="05cf6c4f-a0fc-4e28-b5c3-62c037d43d3a" providerId="ADAL" clId="{FE26396E-F13B-4E5C-8AFE-6AD5B6DFD575}" dt="2026-07-23T03:40:05.013" v="381" actId="478"/>
          <ac:picMkLst>
            <pc:docMk/>
            <pc:sldMk cId="665989086" sldId="256"/>
            <ac:picMk id="12" creationId="{9C06129C-E2D9-1C3C-9C57-6E2948EF5849}"/>
          </ac:picMkLst>
        </pc:picChg>
        <pc:picChg chg="add mod modCrop">
          <ac:chgData name="Liu Xinran" userId="05cf6c4f-a0fc-4e28-b5c3-62c037d43d3a" providerId="ADAL" clId="{FE26396E-F13B-4E5C-8AFE-6AD5B6DFD575}" dt="2026-07-23T03:42:06.903" v="426" actId="14100"/>
          <ac:picMkLst>
            <pc:docMk/>
            <pc:sldMk cId="665989086" sldId="256"/>
            <ac:picMk id="14" creationId="{34599025-DC6B-9F43-8A9E-4E83CF4935E1}"/>
          </ac:picMkLst>
        </pc:picChg>
        <pc:picChg chg="mod">
          <ac:chgData name="Liu Xinran" userId="05cf6c4f-a0fc-4e28-b5c3-62c037d43d3a" providerId="ADAL" clId="{FE26396E-F13B-4E5C-8AFE-6AD5B6DFD575}" dt="2026-07-23T02:50:56.544" v="58" actId="732"/>
          <ac:picMkLst>
            <pc:docMk/>
            <pc:sldMk cId="665989086" sldId="256"/>
            <ac:picMk id="1030" creationId="{1D4C70BC-67E6-676F-8DDE-6B5AABE1F04A}"/>
          </ac:picMkLst>
        </pc:picChg>
        <pc:picChg chg="add mod">
          <ac:chgData name="Liu Xinran" userId="05cf6c4f-a0fc-4e28-b5c3-62c037d43d3a" providerId="ADAL" clId="{FE26396E-F13B-4E5C-8AFE-6AD5B6DFD575}" dt="2026-07-23T03:40:24.798" v="402" actId="1036"/>
          <ac:picMkLst>
            <pc:docMk/>
            <pc:sldMk cId="665989086" sldId="256"/>
            <ac:picMk id="1031" creationId="{00000000-0000-0000-0000-000000000000}"/>
          </ac:picMkLst>
        </pc:picChg>
      </pc:sldChg>
      <pc:sldChg chg="addSp delSp modSp mod modClrScheme chgLayout">
        <pc:chgData name="Liu Xinran" userId="05cf6c4f-a0fc-4e28-b5c3-62c037d43d3a" providerId="ADAL" clId="{FE26396E-F13B-4E5C-8AFE-6AD5B6DFD575}" dt="2026-07-23T03:38:23.671" v="374" actId="1076"/>
        <pc:sldMkLst>
          <pc:docMk/>
          <pc:sldMk cId="2717122471" sldId="291"/>
        </pc:sldMkLst>
        <pc:spChg chg="del mod ord">
          <ac:chgData name="Liu Xinran" userId="05cf6c4f-a0fc-4e28-b5c3-62c037d43d3a" providerId="ADAL" clId="{FE26396E-F13B-4E5C-8AFE-6AD5B6DFD575}" dt="2026-07-23T03:34:50.348" v="359" actId="478"/>
          <ac:spMkLst>
            <pc:docMk/>
            <pc:sldMk cId="2717122471" sldId="291"/>
            <ac:spMk id="2" creationId="{D17567AF-A16D-6923-2296-1C990922D48B}"/>
          </ac:spMkLst>
        </pc:spChg>
        <pc:spChg chg="mod ord">
          <ac:chgData name="Liu Xinran" userId="05cf6c4f-a0fc-4e28-b5c3-62c037d43d3a" providerId="ADAL" clId="{FE26396E-F13B-4E5C-8AFE-6AD5B6DFD575}" dt="2026-07-23T03:38:23.671" v="374" actId="1076"/>
          <ac:spMkLst>
            <pc:docMk/>
            <pc:sldMk cId="2717122471" sldId="291"/>
            <ac:spMk id="5" creationId="{05CD5385-2360-E9A1-180F-E5BBFD73DCBC}"/>
          </ac:spMkLst>
        </pc:spChg>
        <pc:spChg chg="del mod ord">
          <ac:chgData name="Liu Xinran" userId="05cf6c4f-a0fc-4e28-b5c3-62c037d43d3a" providerId="ADAL" clId="{FE26396E-F13B-4E5C-8AFE-6AD5B6DFD575}" dt="2026-07-23T03:33:13.707" v="274" actId="700"/>
          <ac:spMkLst>
            <pc:docMk/>
            <pc:sldMk cId="2717122471" sldId="291"/>
            <ac:spMk id="6" creationId="{7557CC2A-6576-4DD6-ABCE-7B829EAD7F4B}"/>
          </ac:spMkLst>
        </pc:spChg>
        <pc:spChg chg="mod ord">
          <ac:chgData name="Liu Xinran" userId="05cf6c4f-a0fc-4e28-b5c3-62c037d43d3a" providerId="ADAL" clId="{FE26396E-F13B-4E5C-8AFE-6AD5B6DFD575}" dt="2026-07-23T03:34:45.730" v="358" actId="20577"/>
          <ac:spMkLst>
            <pc:docMk/>
            <pc:sldMk cId="2717122471" sldId="291"/>
            <ac:spMk id="7" creationId="{765FA07F-923D-782A-AA94-9CCBC9E1A6C6}"/>
          </ac:spMkLst>
        </pc:spChg>
        <pc:spChg chg="add mod">
          <ac:chgData name="Liu Xinran" userId="05cf6c4f-a0fc-4e28-b5c3-62c037d43d3a" providerId="ADAL" clId="{FE26396E-F13B-4E5C-8AFE-6AD5B6DFD575}" dt="2026-07-23T03:34:55.470" v="360" actId="1076"/>
          <ac:spMkLst>
            <pc:docMk/>
            <pc:sldMk cId="2717122471" sldId="291"/>
            <ac:spMk id="9" creationId="{394C5455-7D8D-C8E2-6DF6-09CB64C27EDA}"/>
          </ac:spMkLst>
        </pc:spChg>
        <pc:spChg chg="add del mod">
          <ac:chgData name="Liu Xinran" userId="05cf6c4f-a0fc-4e28-b5c3-62c037d43d3a" providerId="ADAL" clId="{FE26396E-F13B-4E5C-8AFE-6AD5B6DFD575}" dt="2026-07-23T03:34:57.678" v="361" actId="478"/>
          <ac:spMkLst>
            <pc:docMk/>
            <pc:sldMk cId="2717122471" sldId="291"/>
            <ac:spMk id="11" creationId="{1C607B1A-1F3A-DB28-3AC9-67DE7DC50D73}"/>
          </ac:spMkLst>
        </pc:spChg>
        <pc:picChg chg="add">
          <ac:chgData name="Liu Xinran" userId="05cf6c4f-a0fc-4e28-b5c3-62c037d43d3a" providerId="ADAL" clId="{FE26396E-F13B-4E5C-8AFE-6AD5B6DFD575}" dt="2026-07-23T03:12:50.543" v="130" actId="26606"/>
          <ac:picMkLst>
            <pc:docMk/>
            <pc:sldMk cId="2717122471" sldId="291"/>
            <ac:picMk id="8" creationId="{00000000-0000-0000-0000-000000000000}"/>
          </ac:picMkLst>
        </pc:picChg>
      </pc:sldChg>
      <pc:sldChg chg="addSp delSp modSp mod modClrScheme chgLayout">
        <pc:chgData name="Liu Xinran" userId="05cf6c4f-a0fc-4e28-b5c3-62c037d43d3a" providerId="ADAL" clId="{FE26396E-F13B-4E5C-8AFE-6AD5B6DFD575}" dt="2026-07-23T03:21:05.353" v="173" actId="1076"/>
        <pc:sldMkLst>
          <pc:docMk/>
          <pc:sldMk cId="2182080281" sldId="375"/>
        </pc:sldMkLst>
        <pc:spChg chg="add mod ord">
          <ac:chgData name="Liu Xinran" userId="05cf6c4f-a0fc-4e28-b5c3-62c037d43d3a" providerId="ADAL" clId="{FE26396E-F13B-4E5C-8AFE-6AD5B6DFD575}" dt="2026-07-23T03:20:09.843" v="171"/>
          <ac:spMkLst>
            <pc:docMk/>
            <pc:sldMk cId="2182080281" sldId="375"/>
            <ac:spMk id="5" creationId="{F1DE4EBB-EEE6-BF41-5AA2-E500A2C5ED04}"/>
          </ac:spMkLst>
        </pc:spChg>
        <pc:spChg chg="mod ord">
          <ac:chgData name="Liu Xinran" userId="05cf6c4f-a0fc-4e28-b5c3-62c037d43d3a" providerId="ADAL" clId="{FE26396E-F13B-4E5C-8AFE-6AD5B6DFD575}" dt="2026-07-23T03:16:27.809" v="145" actId="1076"/>
          <ac:spMkLst>
            <pc:docMk/>
            <pc:sldMk cId="2182080281" sldId="375"/>
            <ac:spMk id="7" creationId="{938466C0-08A5-3FBE-5CCD-5E1586D6F99F}"/>
          </ac:spMkLst>
        </pc:spChg>
        <pc:spChg chg="del mod ord">
          <ac:chgData name="Liu Xinran" userId="05cf6c4f-a0fc-4e28-b5c3-62c037d43d3a" providerId="ADAL" clId="{FE26396E-F13B-4E5C-8AFE-6AD5B6DFD575}" dt="2026-07-23T03:05:54.572" v="91" actId="700"/>
          <ac:spMkLst>
            <pc:docMk/>
            <pc:sldMk cId="2182080281" sldId="375"/>
            <ac:spMk id="8" creationId="{CEBCFB84-9DAA-F4F0-5068-9AB66AD143CD}"/>
          </ac:spMkLst>
        </pc:spChg>
        <pc:spChg chg="mod ord">
          <ac:chgData name="Liu Xinran" userId="05cf6c4f-a0fc-4e28-b5c3-62c037d43d3a" providerId="ADAL" clId="{FE26396E-F13B-4E5C-8AFE-6AD5B6DFD575}" dt="2026-07-23T03:05:54.572" v="91" actId="700"/>
          <ac:spMkLst>
            <pc:docMk/>
            <pc:sldMk cId="2182080281" sldId="375"/>
            <ac:spMk id="10" creationId="{E4A128E6-A177-0F63-0D9F-85D047DBD3B3}"/>
          </ac:spMkLst>
        </pc:spChg>
        <pc:spChg chg="del mod">
          <ac:chgData name="Liu Xinran" userId="05cf6c4f-a0fc-4e28-b5c3-62c037d43d3a" providerId="ADAL" clId="{FE26396E-F13B-4E5C-8AFE-6AD5B6DFD575}" dt="2026-07-23T03:20:34.522" v="172" actId="478"/>
          <ac:spMkLst>
            <pc:docMk/>
            <pc:sldMk cId="2182080281" sldId="375"/>
            <ac:spMk id="11" creationId="{9FCEDBF6-0D31-39DA-74BF-26272808453A}"/>
          </ac:spMkLst>
        </pc:spChg>
        <pc:picChg chg="add mod">
          <ac:chgData name="Liu Xinran" userId="05cf6c4f-a0fc-4e28-b5c3-62c037d43d3a" providerId="ADAL" clId="{FE26396E-F13B-4E5C-8AFE-6AD5B6DFD575}" dt="2026-07-23T03:09:49.064" v="129" actId="1076"/>
          <ac:picMkLst>
            <pc:docMk/>
            <pc:sldMk cId="2182080281" sldId="375"/>
            <ac:picMk id="4" creationId="{6C2075AA-F5E1-9FAD-9C73-0D2F51DAFCB8}"/>
          </ac:picMkLst>
        </pc:picChg>
        <pc:picChg chg="mod">
          <ac:chgData name="Liu Xinran" userId="05cf6c4f-a0fc-4e28-b5c3-62c037d43d3a" providerId="ADAL" clId="{FE26396E-F13B-4E5C-8AFE-6AD5B6DFD575}" dt="2026-07-23T03:21:05.353" v="173" actId="1076"/>
          <ac:picMkLst>
            <pc:docMk/>
            <pc:sldMk cId="2182080281" sldId="375"/>
            <ac:picMk id="14" creationId="{0A74CA3E-4333-1682-E3C1-D6F0C750F658}"/>
          </ac:picMkLst>
        </pc:picChg>
      </pc:sldChg>
      <pc:sldChg chg="addSp delSp modSp mod modClrScheme chgLayout">
        <pc:chgData name="Liu Xinran" userId="05cf6c4f-a0fc-4e28-b5c3-62c037d43d3a" providerId="ADAL" clId="{FE26396E-F13B-4E5C-8AFE-6AD5B6DFD575}" dt="2026-07-23T03:16:02.551" v="141" actId="207"/>
        <pc:sldMkLst>
          <pc:docMk/>
          <pc:sldMk cId="2770712104" sldId="377"/>
        </pc:sldMkLst>
        <pc:spChg chg="add del mod ord">
          <ac:chgData name="Liu Xinran" userId="05cf6c4f-a0fc-4e28-b5c3-62c037d43d3a" providerId="ADAL" clId="{FE26396E-F13B-4E5C-8AFE-6AD5B6DFD575}" dt="2026-07-23T03:06:25.218" v="96" actId="478"/>
          <ac:spMkLst>
            <pc:docMk/>
            <pc:sldMk cId="2770712104" sldId="377"/>
            <ac:spMk id="2" creationId="{DBACCF25-69D6-E70E-8C9E-D4FC15E037E9}"/>
          </ac:spMkLst>
        </pc:spChg>
        <pc:spChg chg="mod ord">
          <ac:chgData name="Liu Xinran" userId="05cf6c4f-a0fc-4e28-b5c3-62c037d43d3a" providerId="ADAL" clId="{FE26396E-F13B-4E5C-8AFE-6AD5B6DFD575}" dt="2026-07-23T03:06:18.911" v="93" actId="700"/>
          <ac:spMkLst>
            <pc:docMk/>
            <pc:sldMk cId="2770712104" sldId="377"/>
            <ac:spMk id="7" creationId="{6B0C4489-9830-43AA-EBB3-EF13205FEDC9}"/>
          </ac:spMkLst>
        </pc:spChg>
        <pc:spChg chg="del mod ord">
          <ac:chgData name="Liu Xinran" userId="05cf6c4f-a0fc-4e28-b5c3-62c037d43d3a" providerId="ADAL" clId="{FE26396E-F13B-4E5C-8AFE-6AD5B6DFD575}" dt="2026-07-23T03:06:18.911" v="93" actId="700"/>
          <ac:spMkLst>
            <pc:docMk/>
            <pc:sldMk cId="2770712104" sldId="377"/>
            <ac:spMk id="8" creationId="{75BC9330-991E-DB2F-E939-DCC136F4CA61}"/>
          </ac:spMkLst>
        </pc:spChg>
        <pc:spChg chg="del mod ord">
          <ac:chgData name="Liu Xinran" userId="05cf6c4f-a0fc-4e28-b5c3-62c037d43d3a" providerId="ADAL" clId="{FE26396E-F13B-4E5C-8AFE-6AD5B6DFD575}" dt="2026-07-23T03:06:18.911" v="93" actId="700"/>
          <ac:spMkLst>
            <pc:docMk/>
            <pc:sldMk cId="2770712104" sldId="377"/>
            <ac:spMk id="9" creationId="{1D690B6D-571B-8943-CB48-A5B76077E0E3}"/>
          </ac:spMkLst>
        </pc:spChg>
        <pc:spChg chg="mod ord">
          <ac:chgData name="Liu Xinran" userId="05cf6c4f-a0fc-4e28-b5c3-62c037d43d3a" providerId="ADAL" clId="{FE26396E-F13B-4E5C-8AFE-6AD5B6DFD575}" dt="2026-07-23T03:16:02.551" v="141" actId="207"/>
          <ac:spMkLst>
            <pc:docMk/>
            <pc:sldMk cId="2770712104" sldId="377"/>
            <ac:spMk id="10" creationId="{F74D6A67-44E9-0683-9318-20C2159592F3}"/>
          </ac:spMkLst>
        </pc:spChg>
        <pc:picChg chg="mod">
          <ac:chgData name="Liu Xinran" userId="05cf6c4f-a0fc-4e28-b5c3-62c037d43d3a" providerId="ADAL" clId="{FE26396E-F13B-4E5C-8AFE-6AD5B6DFD575}" dt="2026-07-23T03:06:36.509" v="100" actId="1076"/>
          <ac:picMkLst>
            <pc:docMk/>
            <pc:sldMk cId="2770712104" sldId="377"/>
            <ac:picMk id="5" creationId="{51B7B9D7-634B-43B7-BD8F-BB0DFE710A89}"/>
          </ac:picMkLst>
        </pc:picChg>
        <pc:picChg chg="add">
          <ac:chgData name="Liu Xinran" userId="05cf6c4f-a0fc-4e28-b5c3-62c037d43d3a" providerId="ADAL" clId="{FE26396E-F13B-4E5C-8AFE-6AD5B6DFD575}" dt="2026-07-23T03:12:50.543" v="130" actId="26606"/>
          <ac:picMkLst>
            <pc:docMk/>
            <pc:sldMk cId="2770712104" sldId="377"/>
            <ac:picMk id="11" creationId="{00000000-0000-0000-0000-000000000000}"/>
          </ac:picMkLst>
        </pc:picChg>
      </pc:sldChg>
      <pc:sldChg chg="addSp delSp modSp mod modClrScheme chgLayout">
        <pc:chgData name="Liu Xinran" userId="05cf6c4f-a0fc-4e28-b5c3-62c037d43d3a" providerId="ADAL" clId="{FE26396E-F13B-4E5C-8AFE-6AD5B6DFD575}" dt="2026-07-23T04:18:28.334" v="437" actId="207"/>
        <pc:sldMkLst>
          <pc:docMk/>
          <pc:sldMk cId="1046949909" sldId="380"/>
        </pc:sldMkLst>
        <pc:spChg chg="add del mod">
          <ac:chgData name="Liu Xinran" userId="05cf6c4f-a0fc-4e28-b5c3-62c037d43d3a" providerId="ADAL" clId="{FE26396E-F13B-4E5C-8AFE-6AD5B6DFD575}" dt="2026-07-23T04:18:14.520" v="435" actId="6264"/>
          <ac:spMkLst>
            <pc:docMk/>
            <pc:sldMk cId="1046949909" sldId="380"/>
            <ac:spMk id="2" creationId="{E043AB80-6442-B358-638C-0BB50257AF45}"/>
          </ac:spMkLst>
        </pc:spChg>
        <pc:spChg chg="add del mod ord">
          <ac:chgData name="Liu Xinran" userId="05cf6c4f-a0fc-4e28-b5c3-62c037d43d3a" providerId="ADAL" clId="{FE26396E-F13B-4E5C-8AFE-6AD5B6DFD575}" dt="2026-07-23T04:18:21.375" v="436" actId="700"/>
          <ac:spMkLst>
            <pc:docMk/>
            <pc:sldMk cId="1046949909" sldId="380"/>
            <ac:spMk id="3" creationId="{FA3D2135-18CC-CD80-F53D-0EE95A660B75}"/>
          </ac:spMkLst>
        </pc:spChg>
        <pc:spChg chg="add del mod ord">
          <ac:chgData name="Liu Xinran" userId="05cf6c4f-a0fc-4e28-b5c3-62c037d43d3a" providerId="ADAL" clId="{FE26396E-F13B-4E5C-8AFE-6AD5B6DFD575}" dt="2026-07-23T04:18:21.375" v="436" actId="700"/>
          <ac:spMkLst>
            <pc:docMk/>
            <pc:sldMk cId="1046949909" sldId="380"/>
            <ac:spMk id="4" creationId="{D791DFFE-8260-93ED-8A0B-5EE032C6BC4C}"/>
          </ac:spMkLst>
        </pc:spChg>
        <pc:spChg chg="mod ord">
          <ac:chgData name="Liu Xinran" userId="05cf6c4f-a0fc-4e28-b5c3-62c037d43d3a" providerId="ADAL" clId="{FE26396E-F13B-4E5C-8AFE-6AD5B6DFD575}" dt="2026-07-23T04:18:28.334" v="437" actId="207"/>
          <ac:spMkLst>
            <pc:docMk/>
            <pc:sldMk cId="1046949909" sldId="380"/>
            <ac:spMk id="7" creationId="{4E4523A6-07C1-70F0-3497-A34F87FDF42D}"/>
          </ac:spMkLst>
        </pc:spChg>
        <pc:spChg chg="del">
          <ac:chgData name="Liu Xinran" userId="05cf6c4f-a0fc-4e28-b5c3-62c037d43d3a" providerId="ADAL" clId="{FE26396E-F13B-4E5C-8AFE-6AD5B6DFD575}" dt="2026-07-23T04:18:14.520" v="435" actId="6264"/>
          <ac:spMkLst>
            <pc:docMk/>
            <pc:sldMk cId="1046949909" sldId="380"/>
            <ac:spMk id="10" creationId="{F8BAC088-3506-5378-1D05-59598C01148C}"/>
          </ac:spMkLst>
        </pc:spChg>
        <pc:picChg chg="add">
          <ac:chgData name="Liu Xinran" userId="05cf6c4f-a0fc-4e28-b5c3-62c037d43d3a" providerId="ADAL" clId="{FE26396E-F13B-4E5C-8AFE-6AD5B6DFD575}" dt="2026-07-23T03:12:50.543" v="130" actId="26606"/>
          <ac:picMkLst>
            <pc:docMk/>
            <pc:sldMk cId="1046949909" sldId="380"/>
            <ac:picMk id="14" creationId="{00000000-0000-0000-0000-000000000000}"/>
          </ac:picMkLst>
        </pc:picChg>
      </pc:sldChg>
      <pc:sldChg chg="addSp modSp mod setBg modShow">
        <pc:chgData name="Liu Xinran" userId="05cf6c4f-a0fc-4e28-b5c3-62c037d43d3a" providerId="ADAL" clId="{FE26396E-F13B-4E5C-8AFE-6AD5B6DFD575}" dt="2026-07-23T03:16:42.434" v="146" actId="729"/>
        <pc:sldMkLst>
          <pc:docMk/>
          <pc:sldMk cId="3007307982" sldId="382"/>
        </pc:sldMkLst>
        <pc:spChg chg="mod">
          <ac:chgData name="Liu Xinran" userId="05cf6c4f-a0fc-4e28-b5c3-62c037d43d3a" providerId="ADAL" clId="{FE26396E-F13B-4E5C-8AFE-6AD5B6DFD575}" dt="2026-07-23T02:52:32.966" v="60"/>
          <ac:spMkLst>
            <pc:docMk/>
            <pc:sldMk cId="3007307982" sldId="382"/>
            <ac:spMk id="3" creationId="{F2DA094A-4408-F778-86B5-080AF619E966}"/>
          </ac:spMkLst>
        </pc:spChg>
        <pc:spChg chg="mod">
          <ac:chgData name="Liu Xinran" userId="05cf6c4f-a0fc-4e28-b5c3-62c037d43d3a" providerId="ADAL" clId="{FE26396E-F13B-4E5C-8AFE-6AD5B6DFD575}" dt="2026-07-23T02:52:32.966" v="60"/>
          <ac:spMkLst>
            <pc:docMk/>
            <pc:sldMk cId="3007307982" sldId="382"/>
            <ac:spMk id="6" creationId="{208EA519-67E1-A200-1D09-E8B7F4696C83}"/>
          </ac:spMkLst>
        </pc:spChg>
        <pc:picChg chg="add">
          <ac:chgData name="Liu Xinran" userId="05cf6c4f-a0fc-4e28-b5c3-62c037d43d3a" providerId="ADAL" clId="{FE26396E-F13B-4E5C-8AFE-6AD5B6DFD575}" dt="2026-07-23T03:12:50.543" v="130" actId="26606"/>
          <ac:picMkLst>
            <pc:docMk/>
            <pc:sldMk cId="3007307982" sldId="382"/>
            <ac:picMk id="1041" creationId="{00000000-0000-0000-0000-000000000000}"/>
          </ac:picMkLst>
        </pc:picChg>
      </pc:sldChg>
      <pc:sldChg chg="addSp delSp modSp mod modClrScheme chgLayout">
        <pc:chgData name="Liu Xinran" userId="05cf6c4f-a0fc-4e28-b5c3-62c037d43d3a" providerId="ADAL" clId="{FE26396E-F13B-4E5C-8AFE-6AD5B6DFD575}" dt="2026-07-23T03:19:29.688" v="165" actId="14100"/>
        <pc:sldMkLst>
          <pc:docMk/>
          <pc:sldMk cId="387936218" sldId="385"/>
        </pc:sldMkLst>
        <pc:spChg chg="add mod ord">
          <ac:chgData name="Liu Xinran" userId="05cf6c4f-a0fc-4e28-b5c3-62c037d43d3a" providerId="ADAL" clId="{FE26396E-F13B-4E5C-8AFE-6AD5B6DFD575}" dt="2026-07-23T03:18:48.786" v="149" actId="700"/>
          <ac:spMkLst>
            <pc:docMk/>
            <pc:sldMk cId="387936218" sldId="385"/>
            <ac:spMk id="2" creationId="{613B775D-CBFD-EAE5-8C97-B1A63B1E43B9}"/>
          </ac:spMkLst>
        </pc:spChg>
        <pc:spChg chg="mod ord">
          <ac:chgData name="Liu Xinran" userId="05cf6c4f-a0fc-4e28-b5c3-62c037d43d3a" providerId="ADAL" clId="{FE26396E-F13B-4E5C-8AFE-6AD5B6DFD575}" dt="2026-07-23T03:19:29.688" v="165" actId="14100"/>
          <ac:spMkLst>
            <pc:docMk/>
            <pc:sldMk cId="387936218" sldId="385"/>
            <ac:spMk id="7" creationId="{C1AF89A1-D5C6-C814-411C-02FA646E8DD0}"/>
          </ac:spMkLst>
        </pc:spChg>
        <pc:spChg chg="del mod ord">
          <ac:chgData name="Liu Xinran" userId="05cf6c4f-a0fc-4e28-b5c3-62c037d43d3a" providerId="ADAL" clId="{FE26396E-F13B-4E5C-8AFE-6AD5B6DFD575}" dt="2026-07-23T03:18:48.786" v="149" actId="700"/>
          <ac:spMkLst>
            <pc:docMk/>
            <pc:sldMk cId="387936218" sldId="385"/>
            <ac:spMk id="8" creationId="{AA7E7EB7-54CF-E1F4-1BF9-07BD36258121}"/>
          </ac:spMkLst>
        </pc:spChg>
        <pc:spChg chg="del mod ord">
          <ac:chgData name="Liu Xinran" userId="05cf6c4f-a0fc-4e28-b5c3-62c037d43d3a" providerId="ADAL" clId="{FE26396E-F13B-4E5C-8AFE-6AD5B6DFD575}" dt="2026-07-23T03:18:48.786" v="149" actId="700"/>
          <ac:spMkLst>
            <pc:docMk/>
            <pc:sldMk cId="387936218" sldId="385"/>
            <ac:spMk id="9" creationId="{CA6BBB4B-2975-E745-AB33-2ACE11DA4E3E}"/>
          </ac:spMkLst>
        </pc:spChg>
        <pc:spChg chg="mod ord">
          <ac:chgData name="Liu Xinran" userId="05cf6c4f-a0fc-4e28-b5c3-62c037d43d3a" providerId="ADAL" clId="{FE26396E-F13B-4E5C-8AFE-6AD5B6DFD575}" dt="2026-07-23T03:18:59.333" v="162" actId="20577"/>
          <ac:spMkLst>
            <pc:docMk/>
            <pc:sldMk cId="387936218" sldId="385"/>
            <ac:spMk id="10" creationId="{B3C09D7D-0304-AEC0-46EF-5E9FC3E19584}"/>
          </ac:spMkLst>
        </pc:spChg>
        <pc:picChg chg="add">
          <ac:chgData name="Liu Xinran" userId="05cf6c4f-a0fc-4e28-b5c3-62c037d43d3a" providerId="ADAL" clId="{FE26396E-F13B-4E5C-8AFE-6AD5B6DFD575}" dt="2026-07-23T03:12:50.543" v="130" actId="26606"/>
          <ac:picMkLst>
            <pc:docMk/>
            <pc:sldMk cId="387936218" sldId="385"/>
            <ac:picMk id="11" creationId="{00000000-0000-0000-0000-000000000000}"/>
          </ac:picMkLst>
        </pc:picChg>
      </pc:sldChg>
      <pc:sldChg chg="addSp delSp modSp del mod modClrScheme chgLayout">
        <pc:chgData name="Liu Xinran" userId="05cf6c4f-a0fc-4e28-b5c3-62c037d43d3a" providerId="ADAL" clId="{FE26396E-F13B-4E5C-8AFE-6AD5B6DFD575}" dt="2026-07-23T03:07:49.373" v="115" actId="47"/>
        <pc:sldMkLst>
          <pc:docMk/>
          <pc:sldMk cId="930279394" sldId="393"/>
        </pc:sldMkLst>
        <pc:spChg chg="add del mod">
          <ac:chgData name="Liu Xinran" userId="05cf6c4f-a0fc-4e28-b5c3-62c037d43d3a" providerId="ADAL" clId="{FE26396E-F13B-4E5C-8AFE-6AD5B6DFD575}" dt="2026-07-23T02:53:48.385" v="66" actId="6264"/>
          <ac:spMkLst>
            <pc:docMk/>
            <pc:sldMk cId="930279394" sldId="393"/>
            <ac:spMk id="2" creationId="{BF2DEE38-2E95-62BB-1CDE-A339D712B684}"/>
          </ac:spMkLst>
        </pc:spChg>
        <pc:spChg chg="add del mod ord">
          <ac:chgData name="Liu Xinran" userId="05cf6c4f-a0fc-4e28-b5c3-62c037d43d3a" providerId="ADAL" clId="{FE26396E-F13B-4E5C-8AFE-6AD5B6DFD575}" dt="2026-07-23T02:53:48.385" v="66" actId="6264"/>
          <ac:spMkLst>
            <pc:docMk/>
            <pc:sldMk cId="930279394" sldId="393"/>
            <ac:spMk id="3" creationId="{EA9651BD-1890-CC03-C80D-1395ADEC7F3C}"/>
          </ac:spMkLst>
        </pc:spChg>
        <pc:spChg chg="add del mod">
          <ac:chgData name="Liu Xinran" userId="05cf6c4f-a0fc-4e28-b5c3-62c037d43d3a" providerId="ADAL" clId="{FE26396E-F13B-4E5C-8AFE-6AD5B6DFD575}" dt="2026-07-23T02:54:22.429" v="67" actId="931"/>
          <ac:spMkLst>
            <pc:docMk/>
            <pc:sldMk cId="930279394" sldId="393"/>
            <ac:spMk id="6" creationId="{60118821-372F-5D8D-9C3A-ACF0FE240DE1}"/>
          </ac:spMkLst>
        </pc:spChg>
        <pc:spChg chg="mod ord">
          <ac:chgData name="Liu Xinran" userId="05cf6c4f-a0fc-4e28-b5c3-62c037d43d3a" providerId="ADAL" clId="{FE26396E-F13B-4E5C-8AFE-6AD5B6DFD575}" dt="2026-07-23T03:07:08.207" v="107" actId="27636"/>
          <ac:spMkLst>
            <pc:docMk/>
            <pc:sldMk cId="930279394" sldId="393"/>
            <ac:spMk id="7" creationId="{A64018BC-429A-B450-B7D2-5C5F7ACCDA8E}"/>
          </ac:spMkLst>
        </pc:spChg>
        <pc:spChg chg="add del mod">
          <ac:chgData name="Liu Xinran" userId="05cf6c4f-a0fc-4e28-b5c3-62c037d43d3a" providerId="ADAL" clId="{FE26396E-F13B-4E5C-8AFE-6AD5B6DFD575}" dt="2026-07-23T02:54:44.286" v="72" actId="478"/>
          <ac:spMkLst>
            <pc:docMk/>
            <pc:sldMk cId="930279394" sldId="393"/>
            <ac:spMk id="9" creationId="{98804C74-5A8A-89FD-0884-B6510B4ADDEA}"/>
          </ac:spMkLst>
        </pc:spChg>
        <pc:spChg chg="add del mod ord">
          <ac:chgData name="Liu Xinran" userId="05cf6c4f-a0fc-4e28-b5c3-62c037d43d3a" providerId="ADAL" clId="{FE26396E-F13B-4E5C-8AFE-6AD5B6DFD575}" dt="2026-07-23T03:07:02.707" v="104" actId="700"/>
          <ac:spMkLst>
            <pc:docMk/>
            <pc:sldMk cId="930279394" sldId="393"/>
            <ac:spMk id="10" creationId="{C353A741-5C8C-ABD6-B76E-543E245502AE}"/>
          </ac:spMkLst>
        </pc:spChg>
        <pc:spChg chg="add del mod ord">
          <ac:chgData name="Liu Xinran" userId="05cf6c4f-a0fc-4e28-b5c3-62c037d43d3a" providerId="ADAL" clId="{FE26396E-F13B-4E5C-8AFE-6AD5B6DFD575}" dt="2026-07-23T03:07:02.707" v="104" actId="700"/>
          <ac:spMkLst>
            <pc:docMk/>
            <pc:sldMk cId="930279394" sldId="393"/>
            <ac:spMk id="11" creationId="{ED09F836-4C57-01E1-1E7A-85E829AF0BF5}"/>
          </ac:spMkLst>
        </pc:spChg>
        <pc:spChg chg="add del mod ord">
          <ac:chgData name="Liu Xinran" userId="05cf6c4f-a0fc-4e28-b5c3-62c037d43d3a" providerId="ADAL" clId="{FE26396E-F13B-4E5C-8AFE-6AD5B6DFD575}" dt="2026-07-23T03:07:08.173" v="106" actId="700"/>
          <ac:spMkLst>
            <pc:docMk/>
            <pc:sldMk cId="930279394" sldId="393"/>
            <ac:spMk id="12" creationId="{E0417B52-CE75-A7B3-8EF8-0D9C5CCECEF4}"/>
          </ac:spMkLst>
        </pc:spChg>
        <pc:spChg chg="add del mod ord">
          <ac:chgData name="Liu Xinran" userId="05cf6c4f-a0fc-4e28-b5c3-62c037d43d3a" providerId="ADAL" clId="{FE26396E-F13B-4E5C-8AFE-6AD5B6DFD575}" dt="2026-07-23T03:07:08.173" v="106" actId="700"/>
          <ac:spMkLst>
            <pc:docMk/>
            <pc:sldMk cId="930279394" sldId="393"/>
            <ac:spMk id="13" creationId="{82C06DB0-7843-3303-A094-47FB68661316}"/>
          </ac:spMkLst>
        </pc:spChg>
        <pc:spChg chg="add del mod ord">
          <ac:chgData name="Liu Xinran" userId="05cf6c4f-a0fc-4e28-b5c3-62c037d43d3a" providerId="ADAL" clId="{FE26396E-F13B-4E5C-8AFE-6AD5B6DFD575}" dt="2026-07-23T03:07:08.173" v="106" actId="700"/>
          <ac:spMkLst>
            <pc:docMk/>
            <pc:sldMk cId="930279394" sldId="393"/>
            <ac:spMk id="14" creationId="{0F469901-2A3D-1D18-2CE2-97310FCB4598}"/>
          </ac:spMkLst>
        </pc:spChg>
        <pc:spChg chg="add mod ord">
          <ac:chgData name="Liu Xinran" userId="05cf6c4f-a0fc-4e28-b5c3-62c037d43d3a" providerId="ADAL" clId="{FE26396E-F13B-4E5C-8AFE-6AD5B6DFD575}" dt="2026-07-23T03:07:08.173" v="106" actId="700"/>
          <ac:spMkLst>
            <pc:docMk/>
            <pc:sldMk cId="930279394" sldId="393"/>
            <ac:spMk id="15" creationId="{127BF185-A9F7-0E75-6F9C-46952802810F}"/>
          </ac:spMkLst>
        </pc:spChg>
        <pc:spChg chg="add mod ord">
          <ac:chgData name="Liu Xinran" userId="05cf6c4f-a0fc-4e28-b5c3-62c037d43d3a" providerId="ADAL" clId="{FE26396E-F13B-4E5C-8AFE-6AD5B6DFD575}" dt="2026-07-23T03:07:08.173" v="106" actId="700"/>
          <ac:spMkLst>
            <pc:docMk/>
            <pc:sldMk cId="930279394" sldId="393"/>
            <ac:spMk id="16" creationId="{948B966C-1DE4-0AE9-2B55-EC5B8BAF9338}"/>
          </ac:spMkLst>
        </pc:spChg>
        <pc:picChg chg="add del mod ord">
          <ac:chgData name="Liu Xinran" userId="05cf6c4f-a0fc-4e28-b5c3-62c037d43d3a" providerId="ADAL" clId="{FE26396E-F13B-4E5C-8AFE-6AD5B6DFD575}" dt="2026-07-23T02:54:27.862" v="70" actId="478"/>
          <ac:picMkLst>
            <pc:docMk/>
            <pc:sldMk cId="930279394" sldId="393"/>
            <ac:picMk id="5" creationId="{3106B72C-1452-7E07-6010-2580E2AEFB19}"/>
          </ac:picMkLst>
        </pc:picChg>
      </pc:sldChg>
      <pc:sldChg chg="addSp modSp mod">
        <pc:chgData name="Liu Xinran" userId="05cf6c4f-a0fc-4e28-b5c3-62c037d43d3a" providerId="ADAL" clId="{FE26396E-F13B-4E5C-8AFE-6AD5B6DFD575}" dt="2026-07-23T04:13:18.142" v="434" actId="20577"/>
        <pc:sldMkLst>
          <pc:docMk/>
          <pc:sldMk cId="2596426179" sldId="395"/>
        </pc:sldMkLst>
        <pc:spChg chg="mod">
          <ac:chgData name="Liu Xinran" userId="05cf6c4f-a0fc-4e28-b5c3-62c037d43d3a" providerId="ADAL" clId="{FE26396E-F13B-4E5C-8AFE-6AD5B6DFD575}" dt="2026-07-23T02:52:32.966" v="60"/>
          <ac:spMkLst>
            <pc:docMk/>
            <pc:sldMk cId="2596426179" sldId="395"/>
            <ac:spMk id="2" creationId="{0FC499E6-5178-2DB0-4520-B94663BD1747}"/>
          </ac:spMkLst>
        </pc:spChg>
        <pc:spChg chg="mod">
          <ac:chgData name="Liu Xinran" userId="05cf6c4f-a0fc-4e28-b5c3-62c037d43d3a" providerId="ADAL" clId="{FE26396E-F13B-4E5C-8AFE-6AD5B6DFD575}" dt="2026-07-23T04:13:18.142" v="434" actId="20577"/>
          <ac:spMkLst>
            <pc:docMk/>
            <pc:sldMk cId="2596426179" sldId="395"/>
            <ac:spMk id="4" creationId="{F3A714AC-11BD-261E-2941-0716ED3DE8DB}"/>
          </ac:spMkLst>
        </pc:spChg>
        <pc:picChg chg="add">
          <ac:chgData name="Liu Xinran" userId="05cf6c4f-a0fc-4e28-b5c3-62c037d43d3a" providerId="ADAL" clId="{FE26396E-F13B-4E5C-8AFE-6AD5B6DFD575}" dt="2026-07-23T03:12:50.543" v="130" actId="26606"/>
          <ac:picMkLst>
            <pc:docMk/>
            <pc:sldMk cId="2596426179" sldId="395"/>
            <ac:picMk id="17" creationId="{00000000-0000-0000-0000-000000000000}"/>
          </ac:picMkLst>
        </pc:picChg>
      </pc:sldChg>
      <pc:sldChg chg="addSp modSp mod">
        <pc:chgData name="Liu Xinran" userId="05cf6c4f-a0fc-4e28-b5c3-62c037d43d3a" providerId="ADAL" clId="{FE26396E-F13B-4E5C-8AFE-6AD5B6DFD575}" dt="2026-07-23T03:12:50.543" v="130" actId="26606"/>
        <pc:sldMkLst>
          <pc:docMk/>
          <pc:sldMk cId="3487731958" sldId="396"/>
        </pc:sldMkLst>
        <pc:spChg chg="mod">
          <ac:chgData name="Liu Xinran" userId="05cf6c4f-a0fc-4e28-b5c3-62c037d43d3a" providerId="ADAL" clId="{FE26396E-F13B-4E5C-8AFE-6AD5B6DFD575}" dt="2026-07-23T02:52:32.966" v="60"/>
          <ac:spMkLst>
            <pc:docMk/>
            <pc:sldMk cId="3487731958" sldId="396"/>
            <ac:spMk id="2" creationId="{D4C7F396-3298-B939-E92E-D5E30401D126}"/>
          </ac:spMkLst>
        </pc:spChg>
        <pc:spChg chg="mod">
          <ac:chgData name="Liu Xinran" userId="05cf6c4f-a0fc-4e28-b5c3-62c037d43d3a" providerId="ADAL" clId="{FE26396E-F13B-4E5C-8AFE-6AD5B6DFD575}" dt="2026-07-23T02:52:32.966" v="60"/>
          <ac:spMkLst>
            <pc:docMk/>
            <pc:sldMk cId="3487731958" sldId="396"/>
            <ac:spMk id="3" creationId="{F2EC6A25-3FD9-F369-BA5E-7C625A5BADA7}"/>
          </ac:spMkLst>
        </pc:spChg>
        <pc:spChg chg="mod">
          <ac:chgData name="Liu Xinran" userId="05cf6c4f-a0fc-4e28-b5c3-62c037d43d3a" providerId="ADAL" clId="{FE26396E-F13B-4E5C-8AFE-6AD5B6DFD575}" dt="2026-07-23T02:52:32.966" v="60"/>
          <ac:spMkLst>
            <pc:docMk/>
            <pc:sldMk cId="3487731958" sldId="396"/>
            <ac:spMk id="4" creationId="{0AD31EE7-43D5-A441-DA22-C074486EAE92}"/>
          </ac:spMkLst>
        </pc:spChg>
        <pc:spChg chg="mod">
          <ac:chgData name="Liu Xinran" userId="05cf6c4f-a0fc-4e28-b5c3-62c037d43d3a" providerId="ADAL" clId="{FE26396E-F13B-4E5C-8AFE-6AD5B6DFD575}" dt="2026-07-23T02:52:32.966" v="60"/>
          <ac:spMkLst>
            <pc:docMk/>
            <pc:sldMk cId="3487731958" sldId="396"/>
            <ac:spMk id="5" creationId="{20265834-F7A4-EF2B-5411-5DF20DC09BE2}"/>
          </ac:spMkLst>
        </pc:spChg>
        <pc:picChg chg="add">
          <ac:chgData name="Liu Xinran" userId="05cf6c4f-a0fc-4e28-b5c3-62c037d43d3a" providerId="ADAL" clId="{FE26396E-F13B-4E5C-8AFE-6AD5B6DFD575}" dt="2026-07-23T03:12:50.543" v="130" actId="26606"/>
          <ac:picMkLst>
            <pc:docMk/>
            <pc:sldMk cId="3487731958" sldId="396"/>
            <ac:picMk id="11" creationId="{00000000-0000-0000-0000-000000000000}"/>
          </ac:picMkLst>
        </pc:picChg>
      </pc:sldChg>
      <pc:sldChg chg="addSp delSp modSp mod">
        <pc:chgData name="Liu Xinran" userId="05cf6c4f-a0fc-4e28-b5c3-62c037d43d3a" providerId="ADAL" clId="{FE26396E-F13B-4E5C-8AFE-6AD5B6DFD575}" dt="2026-07-23T03:43:37.649" v="427" actId="207"/>
        <pc:sldMkLst>
          <pc:docMk/>
          <pc:sldMk cId="3603874901" sldId="397"/>
        </pc:sldMkLst>
        <pc:spChg chg="mod">
          <ac:chgData name="Liu Xinran" userId="05cf6c4f-a0fc-4e28-b5c3-62c037d43d3a" providerId="ADAL" clId="{FE26396E-F13B-4E5C-8AFE-6AD5B6DFD575}" dt="2026-07-23T02:52:32.966" v="60"/>
          <ac:spMkLst>
            <pc:docMk/>
            <pc:sldMk cId="3603874901" sldId="397"/>
            <ac:spMk id="2" creationId="{1AA6B3CB-A86B-0074-C1B9-75862B6A66C3}"/>
          </ac:spMkLst>
        </pc:spChg>
        <pc:spChg chg="mod">
          <ac:chgData name="Liu Xinran" userId="05cf6c4f-a0fc-4e28-b5c3-62c037d43d3a" providerId="ADAL" clId="{FE26396E-F13B-4E5C-8AFE-6AD5B6DFD575}" dt="2026-07-23T03:43:37.649" v="427" actId="207"/>
          <ac:spMkLst>
            <pc:docMk/>
            <pc:sldMk cId="3603874901" sldId="397"/>
            <ac:spMk id="4" creationId="{A026F4BF-C8D1-E817-F01A-473CB032710D}"/>
          </ac:spMkLst>
        </pc:spChg>
        <pc:spChg chg="add del mod">
          <ac:chgData name="Liu Xinran" userId="05cf6c4f-a0fc-4e28-b5c3-62c037d43d3a" providerId="ADAL" clId="{FE26396E-F13B-4E5C-8AFE-6AD5B6DFD575}" dt="2026-07-23T03:30:51.536" v="249" actId="22"/>
          <ac:spMkLst>
            <pc:docMk/>
            <pc:sldMk cId="3603874901" sldId="397"/>
            <ac:spMk id="9" creationId="{EFF2B087-061E-24F8-D2FF-FC5BD7C5D791}"/>
          </ac:spMkLst>
        </pc:spChg>
        <pc:spChg chg="mod">
          <ac:chgData name="Liu Xinran" userId="05cf6c4f-a0fc-4e28-b5c3-62c037d43d3a" providerId="ADAL" clId="{FE26396E-F13B-4E5C-8AFE-6AD5B6DFD575}" dt="2026-07-23T03:30:18.383" v="228" actId="20577"/>
          <ac:spMkLst>
            <pc:docMk/>
            <pc:sldMk cId="3603874901" sldId="397"/>
            <ac:spMk id="13" creationId="{F10C4FD5-743F-8573-C659-E30C47C06A5B}"/>
          </ac:spMkLst>
        </pc:spChg>
        <pc:picChg chg="add">
          <ac:chgData name="Liu Xinran" userId="05cf6c4f-a0fc-4e28-b5c3-62c037d43d3a" providerId="ADAL" clId="{FE26396E-F13B-4E5C-8AFE-6AD5B6DFD575}" dt="2026-07-23T03:12:50.543" v="130" actId="26606"/>
          <ac:picMkLst>
            <pc:docMk/>
            <pc:sldMk cId="3603874901" sldId="397"/>
            <ac:picMk id="14" creationId="{00000000-0000-0000-0000-000000000000}"/>
          </ac:picMkLst>
        </pc:picChg>
      </pc:sldChg>
      <pc:sldChg chg="addSp modSp del mod modShow">
        <pc:chgData name="Liu Xinran" userId="05cf6c4f-a0fc-4e28-b5c3-62c037d43d3a" providerId="ADAL" clId="{FE26396E-F13B-4E5C-8AFE-6AD5B6DFD575}" dt="2026-07-23T04:19:30.504" v="441" actId="47"/>
        <pc:sldMkLst>
          <pc:docMk/>
          <pc:sldMk cId="2176745611" sldId="398"/>
        </pc:sldMkLst>
        <pc:spChg chg="mod">
          <ac:chgData name="Liu Xinran" userId="05cf6c4f-a0fc-4e28-b5c3-62c037d43d3a" providerId="ADAL" clId="{FE26396E-F13B-4E5C-8AFE-6AD5B6DFD575}" dt="2026-07-23T02:52:32.966" v="60"/>
          <ac:spMkLst>
            <pc:docMk/>
            <pc:sldMk cId="2176745611" sldId="398"/>
            <ac:spMk id="2" creationId="{592A8517-F558-DEDB-5809-7336D0B993A9}"/>
          </ac:spMkLst>
        </pc:spChg>
        <pc:spChg chg="mod">
          <ac:chgData name="Liu Xinran" userId="05cf6c4f-a0fc-4e28-b5c3-62c037d43d3a" providerId="ADAL" clId="{FE26396E-F13B-4E5C-8AFE-6AD5B6DFD575}" dt="2026-07-23T02:52:32.966" v="60"/>
          <ac:spMkLst>
            <pc:docMk/>
            <pc:sldMk cId="2176745611" sldId="398"/>
            <ac:spMk id="4" creationId="{E79A1843-6AA7-8B13-C32F-AF7862385A27}"/>
          </ac:spMkLst>
        </pc:spChg>
        <pc:spChg chg="mod">
          <ac:chgData name="Liu Xinran" userId="05cf6c4f-a0fc-4e28-b5c3-62c037d43d3a" providerId="ADAL" clId="{FE26396E-F13B-4E5C-8AFE-6AD5B6DFD575}" dt="2026-07-23T02:52:32.966" v="60"/>
          <ac:spMkLst>
            <pc:docMk/>
            <pc:sldMk cId="2176745611" sldId="398"/>
            <ac:spMk id="5" creationId="{B668014B-AC9B-BDCD-BC76-73373F163783}"/>
          </ac:spMkLst>
        </pc:spChg>
        <pc:picChg chg="add">
          <ac:chgData name="Liu Xinran" userId="05cf6c4f-a0fc-4e28-b5c3-62c037d43d3a" providerId="ADAL" clId="{FE26396E-F13B-4E5C-8AFE-6AD5B6DFD575}" dt="2026-07-23T03:12:50.543" v="130" actId="26606"/>
          <ac:picMkLst>
            <pc:docMk/>
            <pc:sldMk cId="2176745611" sldId="398"/>
            <ac:picMk id="8" creationId="{00000000-0000-0000-0000-000000000000}"/>
          </ac:picMkLst>
        </pc:picChg>
      </pc:sldChg>
      <pc:sldChg chg="addSp modSp mod modClrScheme chgLayout">
        <pc:chgData name="Liu Xinran" userId="05cf6c4f-a0fc-4e28-b5c3-62c037d43d3a" providerId="ADAL" clId="{FE26396E-F13B-4E5C-8AFE-6AD5B6DFD575}" dt="2026-07-23T04:19:45.148" v="443" actId="1076"/>
        <pc:sldMkLst>
          <pc:docMk/>
          <pc:sldMk cId="2359740456" sldId="399"/>
        </pc:sldMkLst>
        <pc:spChg chg="mod ord">
          <ac:chgData name="Liu Xinran" userId="05cf6c4f-a0fc-4e28-b5c3-62c037d43d3a" providerId="ADAL" clId="{FE26396E-F13B-4E5C-8AFE-6AD5B6DFD575}" dt="2026-07-23T04:19:36.041" v="442" actId="700"/>
          <ac:spMkLst>
            <pc:docMk/>
            <pc:sldMk cId="2359740456" sldId="399"/>
            <ac:spMk id="7" creationId="{3E31135D-7AB8-A125-0123-2E1B791BDCB9}"/>
          </ac:spMkLst>
        </pc:spChg>
        <pc:graphicFrameChg chg="mod ord">
          <ac:chgData name="Liu Xinran" userId="05cf6c4f-a0fc-4e28-b5c3-62c037d43d3a" providerId="ADAL" clId="{FE26396E-F13B-4E5C-8AFE-6AD5B6DFD575}" dt="2026-07-23T04:19:45.148" v="443" actId="1076"/>
          <ac:graphicFrameMkLst>
            <pc:docMk/>
            <pc:sldMk cId="2359740456" sldId="399"/>
            <ac:graphicFrameMk id="13" creationId="{EFFC3E55-46AA-787B-EBAD-DF5F7C4F8417}"/>
          </ac:graphicFrameMkLst>
        </pc:graphicFrameChg>
        <pc:picChg chg="add">
          <ac:chgData name="Liu Xinran" userId="05cf6c4f-a0fc-4e28-b5c3-62c037d43d3a" providerId="ADAL" clId="{FE26396E-F13B-4E5C-8AFE-6AD5B6DFD575}" dt="2026-07-23T03:12:50.543" v="130" actId="26606"/>
          <ac:picMkLst>
            <pc:docMk/>
            <pc:sldMk cId="2359740456" sldId="399"/>
            <ac:picMk id="14" creationId="{00000000-0000-0000-0000-000000000000}"/>
          </ac:picMkLst>
        </pc:picChg>
      </pc:sldChg>
      <pc:sldChg chg="addSp modSp mod">
        <pc:chgData name="Liu Xinran" userId="05cf6c4f-a0fc-4e28-b5c3-62c037d43d3a" providerId="ADAL" clId="{FE26396E-F13B-4E5C-8AFE-6AD5B6DFD575}" dt="2026-07-23T03:39:09.969" v="376" actId="207"/>
        <pc:sldMkLst>
          <pc:docMk/>
          <pc:sldMk cId="2218264415" sldId="400"/>
        </pc:sldMkLst>
        <pc:spChg chg="mod">
          <ac:chgData name="Liu Xinran" userId="05cf6c4f-a0fc-4e28-b5c3-62c037d43d3a" providerId="ADAL" clId="{FE26396E-F13B-4E5C-8AFE-6AD5B6DFD575}" dt="2026-07-23T02:52:32.966" v="60"/>
          <ac:spMkLst>
            <pc:docMk/>
            <pc:sldMk cId="2218264415" sldId="400"/>
            <ac:spMk id="4" creationId="{7E004157-255A-B55B-D948-D47C819870AF}"/>
          </ac:spMkLst>
        </pc:spChg>
        <pc:spChg chg="mod">
          <ac:chgData name="Liu Xinran" userId="05cf6c4f-a0fc-4e28-b5c3-62c037d43d3a" providerId="ADAL" clId="{FE26396E-F13B-4E5C-8AFE-6AD5B6DFD575}" dt="2026-07-23T02:52:32.966" v="60"/>
          <ac:spMkLst>
            <pc:docMk/>
            <pc:sldMk cId="2218264415" sldId="400"/>
            <ac:spMk id="6" creationId="{1701838F-7DF5-04CE-A892-D320768B500A}"/>
          </ac:spMkLst>
        </pc:spChg>
        <pc:graphicFrameChg chg="modGraphic">
          <ac:chgData name="Liu Xinran" userId="05cf6c4f-a0fc-4e28-b5c3-62c037d43d3a" providerId="ADAL" clId="{FE26396E-F13B-4E5C-8AFE-6AD5B6DFD575}" dt="2026-07-23T03:39:09.969" v="376" actId="207"/>
          <ac:graphicFrameMkLst>
            <pc:docMk/>
            <pc:sldMk cId="2218264415" sldId="400"/>
            <ac:graphicFrameMk id="11" creationId="{6C25C24D-677F-0F18-4FCC-253298B7AD9F}"/>
          </ac:graphicFrameMkLst>
        </pc:graphicFrameChg>
        <pc:picChg chg="add mod">
          <ac:chgData name="Liu Xinran" userId="05cf6c4f-a0fc-4e28-b5c3-62c037d43d3a" providerId="ADAL" clId="{FE26396E-F13B-4E5C-8AFE-6AD5B6DFD575}" dt="2026-07-23T03:13:44.625" v="136" actId="1076"/>
          <ac:picMkLst>
            <pc:docMk/>
            <pc:sldMk cId="2218264415" sldId="400"/>
            <ac:picMk id="14" creationId="{00000000-0000-0000-0000-000000000000}"/>
          </ac:picMkLst>
        </pc:picChg>
      </pc:sldChg>
      <pc:sldChg chg="addSp modSp mod">
        <pc:chgData name="Liu Xinran" userId="05cf6c4f-a0fc-4e28-b5c3-62c037d43d3a" providerId="ADAL" clId="{FE26396E-F13B-4E5C-8AFE-6AD5B6DFD575}" dt="2026-07-23T03:32:57.602" v="273" actId="14100"/>
        <pc:sldMkLst>
          <pc:docMk/>
          <pc:sldMk cId="2029579819" sldId="404"/>
        </pc:sldMkLst>
        <pc:spChg chg="mod">
          <ac:chgData name="Liu Xinran" userId="05cf6c4f-a0fc-4e28-b5c3-62c037d43d3a" providerId="ADAL" clId="{FE26396E-F13B-4E5C-8AFE-6AD5B6DFD575}" dt="2026-07-23T02:52:32.966" v="60"/>
          <ac:spMkLst>
            <pc:docMk/>
            <pc:sldMk cId="2029579819" sldId="404"/>
            <ac:spMk id="2" creationId="{AAC590AD-AF9E-6C9A-2116-CC5324375603}"/>
          </ac:spMkLst>
        </pc:spChg>
        <pc:spChg chg="mod">
          <ac:chgData name="Liu Xinran" userId="05cf6c4f-a0fc-4e28-b5c3-62c037d43d3a" providerId="ADAL" clId="{FE26396E-F13B-4E5C-8AFE-6AD5B6DFD575}" dt="2026-07-23T03:32:57.602" v="273" actId="14100"/>
          <ac:spMkLst>
            <pc:docMk/>
            <pc:sldMk cId="2029579819" sldId="404"/>
            <ac:spMk id="3" creationId="{91E8339B-6ECD-ACED-E2F6-2040751E0CF9}"/>
          </ac:spMkLst>
        </pc:spChg>
        <pc:picChg chg="add mod">
          <ac:chgData name="Liu Xinran" userId="05cf6c4f-a0fc-4e28-b5c3-62c037d43d3a" providerId="ADAL" clId="{FE26396E-F13B-4E5C-8AFE-6AD5B6DFD575}" dt="2026-07-23T03:13:30.807" v="134" actId="1076"/>
          <ac:picMkLst>
            <pc:docMk/>
            <pc:sldMk cId="2029579819" sldId="404"/>
            <ac:picMk id="9" creationId="{00000000-0000-0000-0000-000000000000}"/>
          </ac:picMkLst>
        </pc:picChg>
      </pc:sldChg>
      <pc:sldChg chg="addSp modSp mod">
        <pc:chgData name="Liu Xinran" userId="05cf6c4f-a0fc-4e28-b5c3-62c037d43d3a" providerId="ADAL" clId="{FE26396E-F13B-4E5C-8AFE-6AD5B6DFD575}" dt="2026-07-23T03:12:50.543" v="130" actId="26606"/>
        <pc:sldMkLst>
          <pc:docMk/>
          <pc:sldMk cId="3140254332" sldId="407"/>
        </pc:sldMkLst>
        <pc:spChg chg="mod">
          <ac:chgData name="Liu Xinran" userId="05cf6c4f-a0fc-4e28-b5c3-62c037d43d3a" providerId="ADAL" clId="{FE26396E-F13B-4E5C-8AFE-6AD5B6DFD575}" dt="2026-07-23T02:52:32.966" v="60"/>
          <ac:spMkLst>
            <pc:docMk/>
            <pc:sldMk cId="3140254332" sldId="407"/>
            <ac:spMk id="2" creationId="{0C57C2CF-2721-6B33-FF63-D0D00DA3E8C0}"/>
          </ac:spMkLst>
        </pc:spChg>
        <pc:spChg chg="mod">
          <ac:chgData name="Liu Xinran" userId="05cf6c4f-a0fc-4e28-b5c3-62c037d43d3a" providerId="ADAL" clId="{FE26396E-F13B-4E5C-8AFE-6AD5B6DFD575}" dt="2026-07-23T02:52:32.966" v="60"/>
          <ac:spMkLst>
            <pc:docMk/>
            <pc:sldMk cId="3140254332" sldId="407"/>
            <ac:spMk id="4" creationId="{F7FFA7EE-83FF-8A84-0B0C-380EDEA3EF1F}"/>
          </ac:spMkLst>
        </pc:spChg>
        <pc:picChg chg="add">
          <ac:chgData name="Liu Xinran" userId="05cf6c4f-a0fc-4e28-b5c3-62c037d43d3a" providerId="ADAL" clId="{FE26396E-F13B-4E5C-8AFE-6AD5B6DFD575}" dt="2026-07-23T03:12:50.543" v="130" actId="26606"/>
          <ac:picMkLst>
            <pc:docMk/>
            <pc:sldMk cId="3140254332" sldId="407"/>
            <ac:picMk id="22" creationId="{00000000-0000-0000-0000-000000000000}"/>
          </ac:picMkLst>
        </pc:picChg>
      </pc:sldChg>
      <pc:sldChg chg="addSp modSp mod">
        <pc:chgData name="Liu Xinran" userId="05cf6c4f-a0fc-4e28-b5c3-62c037d43d3a" providerId="ADAL" clId="{FE26396E-F13B-4E5C-8AFE-6AD5B6DFD575}" dt="2026-07-23T03:12:50.543" v="130" actId="26606"/>
        <pc:sldMkLst>
          <pc:docMk/>
          <pc:sldMk cId="1059638668" sldId="409"/>
        </pc:sldMkLst>
        <pc:spChg chg="mod">
          <ac:chgData name="Liu Xinran" userId="05cf6c4f-a0fc-4e28-b5c3-62c037d43d3a" providerId="ADAL" clId="{FE26396E-F13B-4E5C-8AFE-6AD5B6DFD575}" dt="2026-07-23T02:52:32.966" v="60"/>
          <ac:spMkLst>
            <pc:docMk/>
            <pc:sldMk cId="1059638668" sldId="409"/>
            <ac:spMk id="2" creationId="{7C6FE643-FC21-BA7A-AE59-6EBE3D384664}"/>
          </ac:spMkLst>
        </pc:spChg>
        <pc:spChg chg="mod">
          <ac:chgData name="Liu Xinran" userId="05cf6c4f-a0fc-4e28-b5c3-62c037d43d3a" providerId="ADAL" clId="{FE26396E-F13B-4E5C-8AFE-6AD5B6DFD575}" dt="2026-07-23T02:52:32.966" v="60"/>
          <ac:spMkLst>
            <pc:docMk/>
            <pc:sldMk cId="1059638668" sldId="409"/>
            <ac:spMk id="4" creationId="{E5AAB084-C791-BFEB-A907-55E666C00810}"/>
          </ac:spMkLst>
        </pc:spChg>
        <pc:picChg chg="add">
          <ac:chgData name="Liu Xinran" userId="05cf6c4f-a0fc-4e28-b5c3-62c037d43d3a" providerId="ADAL" clId="{FE26396E-F13B-4E5C-8AFE-6AD5B6DFD575}" dt="2026-07-23T03:12:50.543" v="130" actId="26606"/>
          <ac:picMkLst>
            <pc:docMk/>
            <pc:sldMk cId="1059638668" sldId="409"/>
            <ac:picMk id="19" creationId="{00000000-0000-0000-0000-000000000000}"/>
          </ac:picMkLst>
        </pc:picChg>
      </pc:sldChg>
      <pc:sldChg chg="addSp modSp mod">
        <pc:chgData name="Liu Xinran" userId="05cf6c4f-a0fc-4e28-b5c3-62c037d43d3a" providerId="ADAL" clId="{FE26396E-F13B-4E5C-8AFE-6AD5B6DFD575}" dt="2026-07-23T03:17:01.364" v="148" actId="207"/>
        <pc:sldMkLst>
          <pc:docMk/>
          <pc:sldMk cId="3196495656" sldId="410"/>
        </pc:sldMkLst>
        <pc:spChg chg="mod">
          <ac:chgData name="Liu Xinran" userId="05cf6c4f-a0fc-4e28-b5c3-62c037d43d3a" providerId="ADAL" clId="{FE26396E-F13B-4E5C-8AFE-6AD5B6DFD575}" dt="2026-07-23T02:52:32.966" v="60"/>
          <ac:spMkLst>
            <pc:docMk/>
            <pc:sldMk cId="3196495656" sldId="410"/>
            <ac:spMk id="2" creationId="{02802DE0-0BD1-DE68-08F8-BB5E5325E27C}"/>
          </ac:spMkLst>
        </pc:spChg>
        <pc:graphicFrameChg chg="modGraphic">
          <ac:chgData name="Liu Xinran" userId="05cf6c4f-a0fc-4e28-b5c3-62c037d43d3a" providerId="ADAL" clId="{FE26396E-F13B-4E5C-8AFE-6AD5B6DFD575}" dt="2026-07-23T03:17:01.364" v="148" actId="207"/>
          <ac:graphicFrameMkLst>
            <pc:docMk/>
            <pc:sldMk cId="3196495656" sldId="410"/>
            <ac:graphicFrameMk id="10" creationId="{7FD48B76-06AC-0C70-110B-FC8F6FF4C116}"/>
          </ac:graphicFrameMkLst>
        </pc:graphicFrameChg>
        <pc:picChg chg="add">
          <ac:chgData name="Liu Xinran" userId="05cf6c4f-a0fc-4e28-b5c3-62c037d43d3a" providerId="ADAL" clId="{FE26396E-F13B-4E5C-8AFE-6AD5B6DFD575}" dt="2026-07-23T03:12:50.543" v="130" actId="26606"/>
          <ac:picMkLst>
            <pc:docMk/>
            <pc:sldMk cId="3196495656" sldId="410"/>
            <ac:picMk id="11" creationId="{00000000-0000-0000-0000-000000000000}"/>
          </ac:picMkLst>
        </pc:picChg>
      </pc:sldChg>
      <pc:sldChg chg="addSp modSp mod">
        <pc:chgData name="Liu Xinran" userId="05cf6c4f-a0fc-4e28-b5c3-62c037d43d3a" providerId="ADAL" clId="{FE26396E-F13B-4E5C-8AFE-6AD5B6DFD575}" dt="2026-07-23T03:12:50.543" v="130" actId="26606"/>
        <pc:sldMkLst>
          <pc:docMk/>
          <pc:sldMk cId="628061409" sldId="411"/>
        </pc:sldMkLst>
        <pc:spChg chg="mod">
          <ac:chgData name="Liu Xinran" userId="05cf6c4f-a0fc-4e28-b5c3-62c037d43d3a" providerId="ADAL" clId="{FE26396E-F13B-4E5C-8AFE-6AD5B6DFD575}" dt="2026-07-23T02:52:32.966" v="60"/>
          <ac:spMkLst>
            <pc:docMk/>
            <pc:sldMk cId="628061409" sldId="411"/>
            <ac:spMk id="2" creationId="{FD5ACEEC-523F-684C-1973-8FC697C9C285}"/>
          </ac:spMkLst>
        </pc:spChg>
        <pc:spChg chg="mod">
          <ac:chgData name="Liu Xinran" userId="05cf6c4f-a0fc-4e28-b5c3-62c037d43d3a" providerId="ADAL" clId="{FE26396E-F13B-4E5C-8AFE-6AD5B6DFD575}" dt="2026-07-23T02:52:32.966" v="60"/>
          <ac:spMkLst>
            <pc:docMk/>
            <pc:sldMk cId="628061409" sldId="411"/>
            <ac:spMk id="4" creationId="{A7D0A998-795F-6251-141B-7A79512C892E}"/>
          </ac:spMkLst>
        </pc:spChg>
        <pc:picChg chg="add">
          <ac:chgData name="Liu Xinran" userId="05cf6c4f-a0fc-4e28-b5c3-62c037d43d3a" providerId="ADAL" clId="{FE26396E-F13B-4E5C-8AFE-6AD5B6DFD575}" dt="2026-07-23T03:12:50.543" v="130" actId="26606"/>
          <ac:picMkLst>
            <pc:docMk/>
            <pc:sldMk cId="628061409" sldId="411"/>
            <ac:picMk id="14" creationId="{00000000-0000-0000-0000-000000000000}"/>
          </ac:picMkLst>
        </pc:picChg>
      </pc:sldChg>
      <pc:sldChg chg="addSp modSp mod">
        <pc:chgData name="Liu Xinran" userId="05cf6c4f-a0fc-4e28-b5c3-62c037d43d3a" providerId="ADAL" clId="{FE26396E-F13B-4E5C-8AFE-6AD5B6DFD575}" dt="2026-07-23T03:12:50.543" v="130" actId="26606"/>
        <pc:sldMkLst>
          <pc:docMk/>
          <pc:sldMk cId="1872275405" sldId="412"/>
        </pc:sldMkLst>
        <pc:spChg chg="mod">
          <ac:chgData name="Liu Xinran" userId="05cf6c4f-a0fc-4e28-b5c3-62c037d43d3a" providerId="ADAL" clId="{FE26396E-F13B-4E5C-8AFE-6AD5B6DFD575}" dt="2026-07-23T02:52:32.966" v="60"/>
          <ac:spMkLst>
            <pc:docMk/>
            <pc:sldMk cId="1872275405" sldId="412"/>
            <ac:spMk id="2" creationId="{5C1CCC09-35DA-E275-6574-E1A5A39899B7}"/>
          </ac:spMkLst>
        </pc:spChg>
        <pc:spChg chg="mod">
          <ac:chgData name="Liu Xinran" userId="05cf6c4f-a0fc-4e28-b5c3-62c037d43d3a" providerId="ADAL" clId="{FE26396E-F13B-4E5C-8AFE-6AD5B6DFD575}" dt="2026-07-23T02:52:32.966" v="60"/>
          <ac:spMkLst>
            <pc:docMk/>
            <pc:sldMk cId="1872275405" sldId="412"/>
            <ac:spMk id="3" creationId="{7FC7B428-7E63-8635-B84E-E2155F7A9E72}"/>
          </ac:spMkLst>
        </pc:spChg>
        <pc:spChg chg="mod">
          <ac:chgData name="Liu Xinran" userId="05cf6c4f-a0fc-4e28-b5c3-62c037d43d3a" providerId="ADAL" clId="{FE26396E-F13B-4E5C-8AFE-6AD5B6DFD575}" dt="2026-07-23T02:52:32.966" v="60"/>
          <ac:spMkLst>
            <pc:docMk/>
            <pc:sldMk cId="1872275405" sldId="412"/>
            <ac:spMk id="4" creationId="{C013A896-40D3-E791-2B8C-A1C48EEB86AF}"/>
          </ac:spMkLst>
        </pc:spChg>
        <pc:picChg chg="add">
          <ac:chgData name="Liu Xinran" userId="05cf6c4f-a0fc-4e28-b5c3-62c037d43d3a" providerId="ADAL" clId="{FE26396E-F13B-4E5C-8AFE-6AD5B6DFD575}" dt="2026-07-23T03:12:50.543" v="130" actId="26606"/>
          <ac:picMkLst>
            <pc:docMk/>
            <pc:sldMk cId="1872275405" sldId="412"/>
            <ac:picMk id="13" creationId="{00000000-0000-0000-0000-000000000000}"/>
          </ac:picMkLst>
        </pc:picChg>
      </pc:sldChg>
      <pc:sldChg chg="addSp modSp mod">
        <pc:chgData name="Liu Xinran" userId="05cf6c4f-a0fc-4e28-b5c3-62c037d43d3a" providerId="ADAL" clId="{FE26396E-F13B-4E5C-8AFE-6AD5B6DFD575}" dt="2026-07-23T03:24:37.972" v="206" actId="14100"/>
        <pc:sldMkLst>
          <pc:docMk/>
          <pc:sldMk cId="3294776171" sldId="413"/>
        </pc:sldMkLst>
        <pc:spChg chg="mod">
          <ac:chgData name="Liu Xinran" userId="05cf6c4f-a0fc-4e28-b5c3-62c037d43d3a" providerId="ADAL" clId="{FE26396E-F13B-4E5C-8AFE-6AD5B6DFD575}" dt="2026-07-23T02:52:32.966" v="60"/>
          <ac:spMkLst>
            <pc:docMk/>
            <pc:sldMk cId="3294776171" sldId="413"/>
            <ac:spMk id="2" creationId="{290939C5-5A3C-2B1D-14BB-15C345DFB22D}"/>
          </ac:spMkLst>
        </pc:spChg>
        <pc:spChg chg="mod">
          <ac:chgData name="Liu Xinran" userId="05cf6c4f-a0fc-4e28-b5c3-62c037d43d3a" providerId="ADAL" clId="{FE26396E-F13B-4E5C-8AFE-6AD5B6DFD575}" dt="2026-07-23T03:24:37.972" v="206" actId="14100"/>
          <ac:spMkLst>
            <pc:docMk/>
            <pc:sldMk cId="3294776171" sldId="413"/>
            <ac:spMk id="3" creationId="{ECB426F8-BBD9-34DA-830A-78A7A5D65DB0}"/>
          </ac:spMkLst>
        </pc:spChg>
        <pc:spChg chg="mod">
          <ac:chgData name="Liu Xinran" userId="05cf6c4f-a0fc-4e28-b5c3-62c037d43d3a" providerId="ADAL" clId="{FE26396E-F13B-4E5C-8AFE-6AD5B6DFD575}" dt="2026-07-23T02:52:32.966" v="60"/>
          <ac:spMkLst>
            <pc:docMk/>
            <pc:sldMk cId="3294776171" sldId="413"/>
            <ac:spMk id="4" creationId="{C05A5E08-F120-EB83-31A6-6015D275131E}"/>
          </ac:spMkLst>
        </pc:spChg>
        <pc:picChg chg="add">
          <ac:chgData name="Liu Xinran" userId="05cf6c4f-a0fc-4e28-b5c3-62c037d43d3a" providerId="ADAL" clId="{FE26396E-F13B-4E5C-8AFE-6AD5B6DFD575}" dt="2026-07-23T03:12:50.543" v="130" actId="26606"/>
          <ac:picMkLst>
            <pc:docMk/>
            <pc:sldMk cId="3294776171" sldId="413"/>
            <ac:picMk id="19" creationId="{00000000-0000-0000-0000-000000000000}"/>
          </ac:picMkLst>
        </pc:picChg>
      </pc:sldChg>
      <pc:sldChg chg="addSp modSp mod modClrScheme chgLayout">
        <pc:chgData name="Liu Xinran" userId="05cf6c4f-a0fc-4e28-b5c3-62c037d43d3a" providerId="ADAL" clId="{FE26396E-F13B-4E5C-8AFE-6AD5B6DFD575}" dt="2026-07-23T03:32:18.291" v="261" actId="700"/>
        <pc:sldMkLst>
          <pc:docMk/>
          <pc:sldMk cId="3373958421" sldId="414"/>
        </pc:sldMkLst>
        <pc:spChg chg="add mod ord">
          <ac:chgData name="Liu Xinran" userId="05cf6c4f-a0fc-4e28-b5c3-62c037d43d3a" providerId="ADAL" clId="{FE26396E-F13B-4E5C-8AFE-6AD5B6DFD575}" dt="2026-07-23T03:32:18.291" v="261" actId="700"/>
          <ac:spMkLst>
            <pc:docMk/>
            <pc:sldMk cId="3373958421" sldId="414"/>
            <ac:spMk id="3" creationId="{EFB4247D-1F3D-4BD4-C0F9-10B482A2E35D}"/>
          </ac:spMkLst>
        </pc:spChg>
        <pc:picChg chg="add">
          <ac:chgData name="Liu Xinran" userId="05cf6c4f-a0fc-4e28-b5c3-62c037d43d3a" providerId="ADAL" clId="{FE26396E-F13B-4E5C-8AFE-6AD5B6DFD575}" dt="2026-07-23T03:12:50.543" v="130" actId="26606"/>
          <ac:picMkLst>
            <pc:docMk/>
            <pc:sldMk cId="3373958421" sldId="414"/>
            <ac:picMk id="10" creationId="{00000000-0000-0000-0000-000000000000}"/>
          </ac:picMkLst>
        </pc:picChg>
      </pc:sldChg>
      <pc:sldChg chg="addSp delSp modSp mod modClrScheme chgLayout">
        <pc:chgData name="Liu Xinran" userId="05cf6c4f-a0fc-4e28-b5c3-62c037d43d3a" providerId="ADAL" clId="{FE26396E-F13B-4E5C-8AFE-6AD5B6DFD575}" dt="2026-07-23T03:31:57.521" v="260" actId="700"/>
        <pc:sldMkLst>
          <pc:docMk/>
          <pc:sldMk cId="3670190617" sldId="415"/>
        </pc:sldMkLst>
        <pc:spChg chg="add del mod ord">
          <ac:chgData name="Liu Xinran" userId="05cf6c4f-a0fc-4e28-b5c3-62c037d43d3a" providerId="ADAL" clId="{FE26396E-F13B-4E5C-8AFE-6AD5B6DFD575}" dt="2026-07-23T03:31:37.011" v="255" actId="700"/>
          <ac:spMkLst>
            <pc:docMk/>
            <pc:sldMk cId="3670190617" sldId="415"/>
            <ac:spMk id="4" creationId="{3B203659-5823-6EF3-EC8F-B2BE3D9924BF}"/>
          </ac:spMkLst>
        </pc:spChg>
        <pc:spChg chg="add del mod ord">
          <ac:chgData name="Liu Xinran" userId="05cf6c4f-a0fc-4e28-b5c3-62c037d43d3a" providerId="ADAL" clId="{FE26396E-F13B-4E5C-8AFE-6AD5B6DFD575}" dt="2026-07-23T03:31:37.011" v="255" actId="700"/>
          <ac:spMkLst>
            <pc:docMk/>
            <pc:sldMk cId="3670190617" sldId="415"/>
            <ac:spMk id="5" creationId="{06B8AEF0-FAFA-8137-08CE-195A46F209DF}"/>
          </ac:spMkLst>
        </pc:spChg>
        <pc:spChg chg="add del mod ord">
          <ac:chgData name="Liu Xinran" userId="05cf6c4f-a0fc-4e28-b5c3-62c037d43d3a" providerId="ADAL" clId="{FE26396E-F13B-4E5C-8AFE-6AD5B6DFD575}" dt="2026-07-23T03:31:37.011" v="255" actId="700"/>
          <ac:spMkLst>
            <pc:docMk/>
            <pc:sldMk cId="3670190617" sldId="415"/>
            <ac:spMk id="6" creationId="{CDA317CF-E173-21CC-DD66-1A115FB26083}"/>
          </ac:spMkLst>
        </pc:spChg>
        <pc:spChg chg="add del mod ord">
          <ac:chgData name="Liu Xinran" userId="05cf6c4f-a0fc-4e28-b5c3-62c037d43d3a" providerId="ADAL" clId="{FE26396E-F13B-4E5C-8AFE-6AD5B6DFD575}" dt="2026-07-23T03:31:37.011" v="255" actId="700"/>
          <ac:spMkLst>
            <pc:docMk/>
            <pc:sldMk cId="3670190617" sldId="415"/>
            <ac:spMk id="9" creationId="{E6F6772C-8690-54CA-3E05-14BA9CC4BF52}"/>
          </ac:spMkLst>
        </pc:spChg>
        <pc:spChg chg="add del mod ord">
          <ac:chgData name="Liu Xinran" userId="05cf6c4f-a0fc-4e28-b5c3-62c037d43d3a" providerId="ADAL" clId="{FE26396E-F13B-4E5C-8AFE-6AD5B6DFD575}" dt="2026-07-23T03:31:57.521" v="260" actId="700"/>
          <ac:spMkLst>
            <pc:docMk/>
            <pc:sldMk cId="3670190617" sldId="415"/>
            <ac:spMk id="10" creationId="{6175B693-2DCA-F4FB-12A6-D68E1DB50527}"/>
          </ac:spMkLst>
        </pc:spChg>
        <pc:picChg chg="add">
          <ac:chgData name="Liu Xinran" userId="05cf6c4f-a0fc-4e28-b5c3-62c037d43d3a" providerId="ADAL" clId="{FE26396E-F13B-4E5C-8AFE-6AD5B6DFD575}" dt="2026-07-23T03:12:50.543" v="130" actId="26606"/>
          <ac:picMkLst>
            <pc:docMk/>
            <pc:sldMk cId="3670190617" sldId="415"/>
            <ac:picMk id="26" creationId="{00000000-0000-0000-0000-000000000000}"/>
          </ac:picMkLst>
        </pc:picChg>
      </pc:sldChg>
      <pc:sldChg chg="addSp modSp mod">
        <pc:chgData name="Liu Xinran" userId="05cf6c4f-a0fc-4e28-b5c3-62c037d43d3a" providerId="ADAL" clId="{FE26396E-F13B-4E5C-8AFE-6AD5B6DFD575}" dt="2026-07-23T03:12:50.543" v="130" actId="26606"/>
        <pc:sldMkLst>
          <pc:docMk/>
          <pc:sldMk cId="1685319525" sldId="416"/>
        </pc:sldMkLst>
        <pc:spChg chg="mod">
          <ac:chgData name="Liu Xinran" userId="05cf6c4f-a0fc-4e28-b5c3-62c037d43d3a" providerId="ADAL" clId="{FE26396E-F13B-4E5C-8AFE-6AD5B6DFD575}" dt="2026-07-23T02:52:32.966" v="60"/>
          <ac:spMkLst>
            <pc:docMk/>
            <pc:sldMk cId="1685319525" sldId="416"/>
            <ac:spMk id="2" creationId="{4A2E7914-96C5-8524-57DD-99FACBFF0469}"/>
          </ac:spMkLst>
        </pc:spChg>
        <pc:spChg chg="mod">
          <ac:chgData name="Liu Xinran" userId="05cf6c4f-a0fc-4e28-b5c3-62c037d43d3a" providerId="ADAL" clId="{FE26396E-F13B-4E5C-8AFE-6AD5B6DFD575}" dt="2026-07-23T02:52:32.966" v="60"/>
          <ac:spMkLst>
            <pc:docMk/>
            <pc:sldMk cId="1685319525" sldId="416"/>
            <ac:spMk id="3" creationId="{911CDFF8-2B39-205F-E873-F79F95573F3B}"/>
          </ac:spMkLst>
        </pc:spChg>
        <pc:spChg chg="mod">
          <ac:chgData name="Liu Xinran" userId="05cf6c4f-a0fc-4e28-b5c3-62c037d43d3a" providerId="ADAL" clId="{FE26396E-F13B-4E5C-8AFE-6AD5B6DFD575}" dt="2026-07-23T02:52:32.966" v="60"/>
          <ac:spMkLst>
            <pc:docMk/>
            <pc:sldMk cId="1685319525" sldId="416"/>
            <ac:spMk id="4" creationId="{B2F794DD-D3A3-8E87-0CCA-99D84590FDC5}"/>
          </ac:spMkLst>
        </pc:spChg>
        <pc:spChg chg="mod">
          <ac:chgData name="Liu Xinran" userId="05cf6c4f-a0fc-4e28-b5c3-62c037d43d3a" providerId="ADAL" clId="{FE26396E-F13B-4E5C-8AFE-6AD5B6DFD575}" dt="2026-07-23T02:52:32.966" v="60"/>
          <ac:spMkLst>
            <pc:docMk/>
            <pc:sldMk cId="1685319525" sldId="416"/>
            <ac:spMk id="5" creationId="{B00F7339-A8BE-EF3E-85FF-0DBE2DC1A66D}"/>
          </ac:spMkLst>
        </pc:spChg>
        <pc:picChg chg="add">
          <ac:chgData name="Liu Xinran" userId="05cf6c4f-a0fc-4e28-b5c3-62c037d43d3a" providerId="ADAL" clId="{FE26396E-F13B-4E5C-8AFE-6AD5B6DFD575}" dt="2026-07-23T03:12:50.543" v="130" actId="26606"/>
          <ac:picMkLst>
            <pc:docMk/>
            <pc:sldMk cId="1685319525" sldId="416"/>
            <ac:picMk id="8" creationId="{00000000-0000-0000-0000-000000000000}"/>
          </ac:picMkLst>
        </pc:picChg>
      </pc:sldChg>
      <pc:sldChg chg="addSp modSp mod modClrScheme chgLayout">
        <pc:chgData name="Liu Xinran" userId="05cf6c4f-a0fc-4e28-b5c3-62c037d43d3a" providerId="ADAL" clId="{FE26396E-F13B-4E5C-8AFE-6AD5B6DFD575}" dt="2026-07-23T04:19:08.608" v="438" actId="700"/>
        <pc:sldMkLst>
          <pc:docMk/>
          <pc:sldMk cId="23468292" sldId="417"/>
        </pc:sldMkLst>
        <pc:spChg chg="add mod ord">
          <ac:chgData name="Liu Xinran" userId="05cf6c4f-a0fc-4e28-b5c3-62c037d43d3a" providerId="ADAL" clId="{FE26396E-F13B-4E5C-8AFE-6AD5B6DFD575}" dt="2026-07-23T04:19:08.608" v="438" actId="700"/>
          <ac:spMkLst>
            <pc:docMk/>
            <pc:sldMk cId="23468292" sldId="417"/>
            <ac:spMk id="3" creationId="{44182266-8E99-13C7-6C7B-B60629045BC8}"/>
          </ac:spMkLst>
        </pc:spChg>
        <pc:picChg chg="add">
          <ac:chgData name="Liu Xinran" userId="05cf6c4f-a0fc-4e28-b5c3-62c037d43d3a" providerId="ADAL" clId="{FE26396E-F13B-4E5C-8AFE-6AD5B6DFD575}" dt="2026-07-23T03:12:50.543" v="130" actId="26606"/>
          <ac:picMkLst>
            <pc:docMk/>
            <pc:sldMk cId="23468292" sldId="417"/>
            <ac:picMk id="9" creationId="{00000000-0000-0000-0000-000000000000}"/>
          </ac:picMkLst>
        </pc:picChg>
      </pc:sldChg>
      <pc:sldChg chg="addSp modSp mod modClrScheme chgLayout">
        <pc:chgData name="Liu Xinran" userId="05cf6c4f-a0fc-4e28-b5c3-62c037d43d3a" providerId="ADAL" clId="{FE26396E-F13B-4E5C-8AFE-6AD5B6DFD575}" dt="2026-07-23T04:19:15.640" v="439" actId="700"/>
        <pc:sldMkLst>
          <pc:docMk/>
          <pc:sldMk cId="4225864480" sldId="418"/>
        </pc:sldMkLst>
        <pc:spChg chg="add mod ord">
          <ac:chgData name="Liu Xinran" userId="05cf6c4f-a0fc-4e28-b5c3-62c037d43d3a" providerId="ADAL" clId="{FE26396E-F13B-4E5C-8AFE-6AD5B6DFD575}" dt="2026-07-23T04:19:15.640" v="439" actId="700"/>
          <ac:spMkLst>
            <pc:docMk/>
            <pc:sldMk cId="4225864480" sldId="418"/>
            <ac:spMk id="2" creationId="{77F5F382-6959-A8D2-0CF2-A895032A09F9}"/>
          </ac:spMkLst>
        </pc:spChg>
        <pc:picChg chg="add">
          <ac:chgData name="Liu Xinran" userId="05cf6c4f-a0fc-4e28-b5c3-62c037d43d3a" providerId="ADAL" clId="{FE26396E-F13B-4E5C-8AFE-6AD5B6DFD575}" dt="2026-07-23T03:12:50.543" v="130" actId="26606"/>
          <ac:picMkLst>
            <pc:docMk/>
            <pc:sldMk cId="4225864480" sldId="418"/>
            <ac:picMk id="4" creationId="{00000000-0000-0000-0000-000000000000}"/>
          </ac:picMkLst>
        </pc:picChg>
      </pc:sldChg>
      <pc:sldChg chg="addSp modSp mod modClrScheme chgLayout">
        <pc:chgData name="Liu Xinran" userId="05cf6c4f-a0fc-4e28-b5c3-62c037d43d3a" providerId="ADAL" clId="{FE26396E-F13B-4E5C-8AFE-6AD5B6DFD575}" dt="2026-07-23T04:19:22.526" v="440" actId="700"/>
        <pc:sldMkLst>
          <pc:docMk/>
          <pc:sldMk cId="3590075722" sldId="419"/>
        </pc:sldMkLst>
        <pc:spChg chg="add mod ord">
          <ac:chgData name="Liu Xinran" userId="05cf6c4f-a0fc-4e28-b5c3-62c037d43d3a" providerId="ADAL" clId="{FE26396E-F13B-4E5C-8AFE-6AD5B6DFD575}" dt="2026-07-23T04:19:22.526" v="440" actId="700"/>
          <ac:spMkLst>
            <pc:docMk/>
            <pc:sldMk cId="3590075722" sldId="419"/>
            <ac:spMk id="2" creationId="{E28B25F8-9EAA-9CFE-AB66-E627F0F5C5CF}"/>
          </ac:spMkLst>
        </pc:spChg>
        <pc:picChg chg="add">
          <ac:chgData name="Liu Xinran" userId="05cf6c4f-a0fc-4e28-b5c3-62c037d43d3a" providerId="ADAL" clId="{FE26396E-F13B-4E5C-8AFE-6AD5B6DFD575}" dt="2026-07-23T03:12:50.543" v="130" actId="26606"/>
          <ac:picMkLst>
            <pc:docMk/>
            <pc:sldMk cId="3590075722" sldId="419"/>
            <ac:picMk id="4" creationId="{00000000-0000-0000-0000-000000000000}"/>
          </ac:picMkLst>
        </pc:picChg>
      </pc:sldChg>
      <pc:sldChg chg="addSp modSp mod">
        <pc:chgData name="Liu Xinran" userId="05cf6c4f-a0fc-4e28-b5c3-62c037d43d3a" providerId="ADAL" clId="{FE26396E-F13B-4E5C-8AFE-6AD5B6DFD575}" dt="2026-07-23T03:12:50.543" v="130" actId="26606"/>
        <pc:sldMkLst>
          <pc:docMk/>
          <pc:sldMk cId="1912505778" sldId="420"/>
        </pc:sldMkLst>
        <pc:spChg chg="mod">
          <ac:chgData name="Liu Xinran" userId="05cf6c4f-a0fc-4e28-b5c3-62c037d43d3a" providerId="ADAL" clId="{FE26396E-F13B-4E5C-8AFE-6AD5B6DFD575}" dt="2026-07-23T02:52:32.966" v="60"/>
          <ac:spMkLst>
            <pc:docMk/>
            <pc:sldMk cId="1912505778" sldId="420"/>
            <ac:spMk id="3" creationId="{ECDD010C-EAB9-374B-151B-A234927B0E11}"/>
          </ac:spMkLst>
        </pc:spChg>
        <pc:picChg chg="add">
          <ac:chgData name="Liu Xinran" userId="05cf6c4f-a0fc-4e28-b5c3-62c037d43d3a" providerId="ADAL" clId="{FE26396E-F13B-4E5C-8AFE-6AD5B6DFD575}" dt="2026-07-23T03:12:50.543" v="130" actId="26606"/>
          <ac:picMkLst>
            <pc:docMk/>
            <pc:sldMk cId="1912505778" sldId="420"/>
            <ac:picMk id="8" creationId="{00000000-0000-0000-0000-000000000000}"/>
          </ac:picMkLst>
        </pc:picChg>
      </pc:sldChg>
      <pc:sldChg chg="addSp modSp mod">
        <pc:chgData name="Liu Xinran" userId="05cf6c4f-a0fc-4e28-b5c3-62c037d43d3a" providerId="ADAL" clId="{FE26396E-F13B-4E5C-8AFE-6AD5B6DFD575}" dt="2026-07-23T03:12:50.543" v="130" actId="26606"/>
        <pc:sldMkLst>
          <pc:docMk/>
          <pc:sldMk cId="2522650184" sldId="421"/>
        </pc:sldMkLst>
        <pc:spChg chg="mod">
          <ac:chgData name="Liu Xinran" userId="05cf6c4f-a0fc-4e28-b5c3-62c037d43d3a" providerId="ADAL" clId="{FE26396E-F13B-4E5C-8AFE-6AD5B6DFD575}" dt="2026-07-23T02:52:32.966" v="60"/>
          <ac:spMkLst>
            <pc:docMk/>
            <pc:sldMk cId="2522650184" sldId="421"/>
            <ac:spMk id="2" creationId="{1FEC7ABA-E8E2-4F0B-530A-344AEF639D4C}"/>
          </ac:spMkLst>
        </pc:spChg>
        <pc:spChg chg="mod">
          <ac:chgData name="Liu Xinran" userId="05cf6c4f-a0fc-4e28-b5c3-62c037d43d3a" providerId="ADAL" clId="{FE26396E-F13B-4E5C-8AFE-6AD5B6DFD575}" dt="2026-07-23T02:52:32.966" v="60"/>
          <ac:spMkLst>
            <pc:docMk/>
            <pc:sldMk cId="2522650184" sldId="421"/>
            <ac:spMk id="3" creationId="{62617207-32A2-AECB-8889-359ED4721DF6}"/>
          </ac:spMkLst>
        </pc:spChg>
        <pc:spChg chg="mod">
          <ac:chgData name="Liu Xinran" userId="05cf6c4f-a0fc-4e28-b5c3-62c037d43d3a" providerId="ADAL" clId="{FE26396E-F13B-4E5C-8AFE-6AD5B6DFD575}" dt="2026-07-23T02:52:32.966" v="60"/>
          <ac:spMkLst>
            <pc:docMk/>
            <pc:sldMk cId="2522650184" sldId="421"/>
            <ac:spMk id="4" creationId="{FC9730EE-2132-0E26-0442-02D92A642B87}"/>
          </ac:spMkLst>
        </pc:spChg>
        <pc:spChg chg="mod">
          <ac:chgData name="Liu Xinran" userId="05cf6c4f-a0fc-4e28-b5c3-62c037d43d3a" providerId="ADAL" clId="{FE26396E-F13B-4E5C-8AFE-6AD5B6DFD575}" dt="2026-07-23T02:52:32.966" v="60"/>
          <ac:spMkLst>
            <pc:docMk/>
            <pc:sldMk cId="2522650184" sldId="421"/>
            <ac:spMk id="5" creationId="{B7772063-41AC-C691-AA90-0847158EFF25}"/>
          </ac:spMkLst>
        </pc:spChg>
        <pc:picChg chg="add">
          <ac:chgData name="Liu Xinran" userId="05cf6c4f-a0fc-4e28-b5c3-62c037d43d3a" providerId="ADAL" clId="{FE26396E-F13B-4E5C-8AFE-6AD5B6DFD575}" dt="2026-07-23T03:12:50.543" v="130" actId="26606"/>
          <ac:picMkLst>
            <pc:docMk/>
            <pc:sldMk cId="2522650184" sldId="421"/>
            <ac:picMk id="8" creationId="{00000000-0000-0000-0000-000000000000}"/>
          </ac:picMkLst>
        </pc:picChg>
      </pc:sldChg>
      <pc:sldChg chg="addSp modSp mod">
        <pc:chgData name="Liu Xinran" userId="05cf6c4f-a0fc-4e28-b5c3-62c037d43d3a" providerId="ADAL" clId="{FE26396E-F13B-4E5C-8AFE-6AD5B6DFD575}" dt="2026-07-23T03:23:10.055" v="205" actId="1036"/>
        <pc:sldMkLst>
          <pc:docMk/>
          <pc:sldMk cId="3184136371" sldId="422"/>
        </pc:sldMkLst>
        <pc:spChg chg="mod">
          <ac:chgData name="Liu Xinran" userId="05cf6c4f-a0fc-4e28-b5c3-62c037d43d3a" providerId="ADAL" clId="{FE26396E-F13B-4E5C-8AFE-6AD5B6DFD575}" dt="2026-07-23T02:52:32.966" v="60"/>
          <ac:spMkLst>
            <pc:docMk/>
            <pc:sldMk cId="3184136371" sldId="422"/>
            <ac:spMk id="2" creationId="{6DCA74AD-657D-4C82-87EC-47C42E21EEAD}"/>
          </ac:spMkLst>
        </pc:spChg>
        <pc:spChg chg="mod">
          <ac:chgData name="Liu Xinran" userId="05cf6c4f-a0fc-4e28-b5c3-62c037d43d3a" providerId="ADAL" clId="{FE26396E-F13B-4E5C-8AFE-6AD5B6DFD575}" dt="2026-07-23T03:23:10.055" v="205" actId="1036"/>
          <ac:spMkLst>
            <pc:docMk/>
            <pc:sldMk cId="3184136371" sldId="422"/>
            <ac:spMk id="4" creationId="{B076E674-5325-23DC-5A4D-9F02C0B85509}"/>
          </ac:spMkLst>
        </pc:spChg>
        <pc:spChg chg="mod">
          <ac:chgData name="Liu Xinran" userId="05cf6c4f-a0fc-4e28-b5c3-62c037d43d3a" providerId="ADAL" clId="{FE26396E-F13B-4E5C-8AFE-6AD5B6DFD575}" dt="2026-07-23T03:23:10.055" v="205" actId="1036"/>
          <ac:spMkLst>
            <pc:docMk/>
            <pc:sldMk cId="3184136371" sldId="422"/>
            <ac:spMk id="5" creationId="{3BC1B5EE-6E68-1A2D-4B8D-BD2FE8081FC4}"/>
          </ac:spMkLst>
        </pc:spChg>
        <pc:spChg chg="mod">
          <ac:chgData name="Liu Xinran" userId="05cf6c4f-a0fc-4e28-b5c3-62c037d43d3a" providerId="ADAL" clId="{FE26396E-F13B-4E5C-8AFE-6AD5B6DFD575}" dt="2026-07-23T03:23:02.602" v="194" actId="1036"/>
          <ac:spMkLst>
            <pc:docMk/>
            <pc:sldMk cId="3184136371" sldId="422"/>
            <ac:spMk id="14" creationId="{6383ED23-834F-F735-DAC6-05C5483BF069}"/>
          </ac:spMkLst>
        </pc:spChg>
        <pc:spChg chg="mod">
          <ac:chgData name="Liu Xinran" userId="05cf6c4f-a0fc-4e28-b5c3-62c037d43d3a" providerId="ADAL" clId="{FE26396E-F13B-4E5C-8AFE-6AD5B6DFD575}" dt="2026-07-23T03:23:02.602" v="194" actId="1036"/>
          <ac:spMkLst>
            <pc:docMk/>
            <pc:sldMk cId="3184136371" sldId="422"/>
            <ac:spMk id="15" creationId="{47A744D0-9CCF-1483-3BEF-7AADD6C54477}"/>
          </ac:spMkLst>
        </pc:spChg>
        <pc:picChg chg="add">
          <ac:chgData name="Liu Xinran" userId="05cf6c4f-a0fc-4e28-b5c3-62c037d43d3a" providerId="ADAL" clId="{FE26396E-F13B-4E5C-8AFE-6AD5B6DFD575}" dt="2026-07-23T03:12:50.543" v="130" actId="26606"/>
          <ac:picMkLst>
            <pc:docMk/>
            <pc:sldMk cId="3184136371" sldId="422"/>
            <ac:picMk id="16" creationId="{00000000-0000-0000-0000-000000000000}"/>
          </ac:picMkLst>
        </pc:picChg>
      </pc:sldChg>
      <pc:sldChg chg="new del">
        <pc:chgData name="Liu Xinran" userId="05cf6c4f-a0fc-4e28-b5c3-62c037d43d3a" providerId="ADAL" clId="{FE26396E-F13B-4E5C-8AFE-6AD5B6DFD575}" dt="2026-07-23T03:07:19.390" v="109" actId="680"/>
        <pc:sldMkLst>
          <pc:docMk/>
          <pc:sldMk cId="2471951205" sldId="423"/>
        </pc:sldMkLst>
      </pc:sldChg>
      <pc:sldChg chg="addSp modSp new mod setBg">
        <pc:chgData name="Liu Xinran" userId="05cf6c4f-a0fc-4e28-b5c3-62c037d43d3a" providerId="ADAL" clId="{FE26396E-F13B-4E5C-8AFE-6AD5B6DFD575}" dt="2026-07-23T03:12:50.543" v="130" actId="26606"/>
        <pc:sldMkLst>
          <pc:docMk/>
          <pc:sldMk cId="3083060003" sldId="423"/>
        </pc:sldMkLst>
        <pc:spChg chg="mod">
          <ac:chgData name="Liu Xinran" userId="05cf6c4f-a0fc-4e28-b5c3-62c037d43d3a" providerId="ADAL" clId="{FE26396E-F13B-4E5C-8AFE-6AD5B6DFD575}" dt="2026-07-23T03:07:55.853" v="121" actId="20577"/>
          <ac:spMkLst>
            <pc:docMk/>
            <pc:sldMk cId="3083060003" sldId="423"/>
            <ac:spMk id="3" creationId="{A953D893-3BA6-BDBB-C5B4-251FB3DD3595}"/>
          </ac:spMkLst>
        </pc:spChg>
        <pc:spChg chg="mod">
          <ac:chgData name="Liu Xinran" userId="05cf6c4f-a0fc-4e28-b5c3-62c037d43d3a" providerId="ADAL" clId="{FE26396E-F13B-4E5C-8AFE-6AD5B6DFD575}" dt="2026-07-23T03:07:30.990" v="114" actId="20577"/>
          <ac:spMkLst>
            <pc:docMk/>
            <pc:sldMk cId="3083060003" sldId="423"/>
            <ac:spMk id="4" creationId="{2428DD2A-8316-CB80-DC3D-E50A82AA9C8F}"/>
          </ac:spMkLst>
        </pc:spChg>
        <pc:picChg chg="add">
          <ac:chgData name="Liu Xinran" userId="05cf6c4f-a0fc-4e28-b5c3-62c037d43d3a" providerId="ADAL" clId="{FE26396E-F13B-4E5C-8AFE-6AD5B6DFD575}" dt="2026-07-23T03:12:50.543" v="130" actId="26606"/>
          <ac:picMkLst>
            <pc:docMk/>
            <pc:sldMk cId="3083060003" sldId="423"/>
            <ac:picMk id="6" creationId="{00000000-0000-0000-0000-000000000000}"/>
          </ac:picMkLst>
        </pc:picChg>
      </pc:sldChg>
      <pc:sldMasterChg chg="addSp">
        <pc:chgData name="Liu Xinran" userId="05cf6c4f-a0fc-4e28-b5c3-62c037d43d3a" providerId="ADAL" clId="{FE26396E-F13B-4E5C-8AFE-6AD5B6DFD575}" dt="2026-07-23T02:52:32.966" v="60"/>
        <pc:sldMasterMkLst>
          <pc:docMk/>
          <pc:sldMasterMk cId="74082623" sldId="2147483819"/>
        </pc:sldMasterMkLst>
        <pc:graphicFrameChg chg="add">
          <ac:chgData name="Liu Xinran" userId="05cf6c4f-a0fc-4e28-b5c3-62c037d43d3a" providerId="ADAL" clId="{FE26396E-F13B-4E5C-8AFE-6AD5B6DFD575}" dt="2026-07-23T02:52:32.966" v="60"/>
          <ac:graphicFrameMkLst>
            <pc:docMk/>
            <pc:sldMasterMk cId="74082623" sldId="2147483819"/>
            <ac:graphicFrameMk id="7" creationId="{D5F3E2EB-53B1-FF23-57F8-D59970D95607}"/>
          </ac:graphicFrameMkLst>
        </pc:graphicFrameChg>
        <pc:picChg chg="add">
          <ac:chgData name="Liu Xinran" userId="05cf6c4f-a0fc-4e28-b5c3-62c037d43d3a" providerId="ADAL" clId="{FE26396E-F13B-4E5C-8AFE-6AD5B6DFD575}" dt="2026-07-23T02:52:32.966" v="60"/>
          <ac:picMkLst>
            <pc:docMk/>
            <pc:sldMasterMk cId="74082623" sldId="2147483819"/>
            <ac:picMk id="8" creationId="{0C657E06-18A0-D704-B2F6-144A79A4B5E2}"/>
          </ac:picMkLst>
        </pc:picChg>
      </pc:sldMasterChg>
      <pc:sldMasterChg chg="addSp">
        <pc:chgData name="Liu Xinran" userId="05cf6c4f-a0fc-4e28-b5c3-62c037d43d3a" providerId="ADAL" clId="{FE26396E-F13B-4E5C-8AFE-6AD5B6DFD575}" dt="2026-07-23T02:43:44.351" v="0"/>
        <pc:sldMasterMkLst>
          <pc:docMk/>
          <pc:sldMasterMk cId="4229238895" sldId="2147483819"/>
        </pc:sldMasterMkLst>
        <pc:graphicFrameChg chg="add">
          <ac:chgData name="Liu Xinran" userId="05cf6c4f-a0fc-4e28-b5c3-62c037d43d3a" providerId="ADAL" clId="{FE26396E-F13B-4E5C-8AFE-6AD5B6DFD575}" dt="2026-07-23T02:43:44.351" v="0"/>
          <ac:graphicFrameMkLst>
            <pc:docMk/>
            <pc:sldMasterMk cId="4229238895" sldId="2147483819"/>
            <ac:graphicFrameMk id="7" creationId="{B2C455F5-0668-6557-08B0-87C4012B2163}"/>
          </ac:graphicFrameMkLst>
        </pc:graphicFrameChg>
        <pc:picChg chg="add">
          <ac:chgData name="Liu Xinran" userId="05cf6c4f-a0fc-4e28-b5c3-62c037d43d3a" providerId="ADAL" clId="{FE26396E-F13B-4E5C-8AFE-6AD5B6DFD575}" dt="2026-07-23T02:43:44.351" v="0"/>
          <ac:picMkLst>
            <pc:docMk/>
            <pc:sldMasterMk cId="4229238895" sldId="2147483819"/>
            <ac:picMk id="8" creationId="{3930D932-C072-E3D5-53EF-078AF2232E40}"/>
          </ac:picMkLst>
        </pc:pic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BF822DB-BFB2-4B23-A378-D96EC236244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a:extLst>
              <a:ext uri="{FF2B5EF4-FFF2-40B4-BE49-F238E27FC236}">
                <a16:creationId xmlns:a16="http://schemas.microsoft.com/office/drawing/2014/main" id="{956D0C2E-74DC-4CEA-8BAC-8398B981C4B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E57B85A-53C3-4A8C-8D29-36DDB07AE485}" type="datetimeFigureOut">
              <a:rPr lang="nl-NL" smtClean="0"/>
              <a:t>23-7-2026</a:t>
            </a:fld>
            <a:endParaRPr lang="nl-NL"/>
          </a:p>
        </p:txBody>
      </p:sp>
      <p:sp>
        <p:nvSpPr>
          <p:cNvPr id="4" name="Footer Placeholder 3">
            <a:extLst>
              <a:ext uri="{FF2B5EF4-FFF2-40B4-BE49-F238E27FC236}">
                <a16:creationId xmlns:a16="http://schemas.microsoft.com/office/drawing/2014/main" id="{5A0CD18D-CC33-491A-B2B5-471B1E1B2B7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Slide Number Placeholder 4">
            <a:extLst>
              <a:ext uri="{FF2B5EF4-FFF2-40B4-BE49-F238E27FC236}">
                <a16:creationId xmlns:a16="http://schemas.microsoft.com/office/drawing/2014/main" id="{8D738155-9B39-4C9F-95A3-D2876B4E26D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007D9C4-D5AC-465B-8B9D-3CECB9956FF5}" type="slidenum">
              <a:rPr lang="nl-NL" smtClean="0"/>
              <a:t>‹#›</a:t>
            </a:fld>
            <a:endParaRPr lang="nl-NL"/>
          </a:p>
        </p:txBody>
      </p:sp>
    </p:spTree>
    <p:extLst>
      <p:ext uri="{BB962C8B-B14F-4D97-AF65-F5344CB8AC3E}">
        <p14:creationId xmlns:p14="http://schemas.microsoft.com/office/powerpoint/2010/main" val="15761633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79CBA6-280C-4522-9ED2-452E998317C7}" type="datetimeFigureOut">
              <a:rPr lang="nl-NL" smtClean="0"/>
              <a:t>23-7-2026</a:t>
            </a:fld>
            <a:endParaRPr lang="nl-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CB29C8-3163-41B2-90D5-BED7C023E680}" type="slidenum">
              <a:rPr lang="nl-NL" smtClean="0"/>
              <a:t>‹#›</a:t>
            </a:fld>
            <a:endParaRPr lang="nl-NL"/>
          </a:p>
        </p:txBody>
      </p:sp>
    </p:spTree>
    <p:extLst>
      <p:ext uri="{BB962C8B-B14F-4D97-AF65-F5344CB8AC3E}">
        <p14:creationId xmlns:p14="http://schemas.microsoft.com/office/powerpoint/2010/main" val="3505347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3CB29C8-3163-41B2-90D5-BED7C023E680}" type="slidenum">
              <a:rPr lang="nl-NL" smtClean="0"/>
              <a:t>1</a:t>
            </a:fld>
            <a:endParaRPr lang="nl-NL"/>
          </a:p>
        </p:txBody>
      </p:sp>
    </p:spTree>
    <p:extLst>
      <p:ext uri="{BB962C8B-B14F-4D97-AF65-F5344CB8AC3E}">
        <p14:creationId xmlns:p14="http://schemas.microsoft.com/office/powerpoint/2010/main" val="12125679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G" dirty="0"/>
              <a:t>We do not need to know how to write it from scratch, understand what the code is talking about. Ask AI to put comment guide you. Ask it to explain for you. </a:t>
            </a:r>
          </a:p>
        </p:txBody>
      </p:sp>
      <p:sp>
        <p:nvSpPr>
          <p:cNvPr id="4" name="Slide Number Placeholder 3"/>
          <p:cNvSpPr>
            <a:spLocks noGrp="1"/>
          </p:cNvSpPr>
          <p:nvPr>
            <p:ph type="sldNum" sz="quarter" idx="5"/>
          </p:nvPr>
        </p:nvSpPr>
        <p:spPr/>
        <p:txBody>
          <a:bodyPr/>
          <a:lstStyle/>
          <a:p>
            <a:fld id="{83CB29C8-3163-41B2-90D5-BED7C023E680}" type="slidenum">
              <a:rPr lang="nl-NL" smtClean="0"/>
              <a:t>15</a:t>
            </a:fld>
            <a:endParaRPr lang="nl-NL"/>
          </a:p>
        </p:txBody>
      </p:sp>
    </p:spTree>
    <p:extLst>
      <p:ext uri="{BB962C8B-B14F-4D97-AF65-F5344CB8AC3E}">
        <p14:creationId xmlns:p14="http://schemas.microsoft.com/office/powerpoint/2010/main" val="27986733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G" dirty="0"/>
              <a:t>Do something manually but then use a function to do it to show it’s more convenient, sub/function.</a:t>
            </a:r>
          </a:p>
        </p:txBody>
      </p:sp>
      <p:sp>
        <p:nvSpPr>
          <p:cNvPr id="4" name="Slide Number Placeholder 3"/>
          <p:cNvSpPr>
            <a:spLocks noGrp="1"/>
          </p:cNvSpPr>
          <p:nvPr>
            <p:ph type="sldNum" sz="quarter" idx="5"/>
          </p:nvPr>
        </p:nvSpPr>
        <p:spPr/>
        <p:txBody>
          <a:bodyPr/>
          <a:lstStyle/>
          <a:p>
            <a:fld id="{83CB29C8-3163-41B2-90D5-BED7C023E680}" type="slidenum">
              <a:rPr lang="nl-NL" smtClean="0"/>
              <a:t>16</a:t>
            </a:fld>
            <a:endParaRPr lang="nl-NL"/>
          </a:p>
        </p:txBody>
      </p:sp>
    </p:spTree>
    <p:extLst>
      <p:ext uri="{BB962C8B-B14F-4D97-AF65-F5344CB8AC3E}">
        <p14:creationId xmlns:p14="http://schemas.microsoft.com/office/powerpoint/2010/main" val="945069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83CB29C8-3163-41B2-90D5-BED7C023E680}" type="slidenum">
              <a:rPr lang="nl-NL" smtClean="0"/>
              <a:t>18</a:t>
            </a:fld>
            <a:endParaRPr lang="nl-NL"/>
          </a:p>
        </p:txBody>
      </p:sp>
    </p:spTree>
    <p:extLst>
      <p:ext uri="{BB962C8B-B14F-4D97-AF65-F5344CB8AC3E}">
        <p14:creationId xmlns:p14="http://schemas.microsoft.com/office/powerpoint/2010/main" val="33399677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83CB29C8-3163-41B2-90D5-BED7C023E680}" type="slidenum">
              <a:rPr lang="nl-NL" smtClean="0"/>
              <a:t>24</a:t>
            </a:fld>
            <a:endParaRPr lang="nl-NL"/>
          </a:p>
        </p:txBody>
      </p:sp>
    </p:spTree>
    <p:extLst>
      <p:ext uri="{BB962C8B-B14F-4D97-AF65-F5344CB8AC3E}">
        <p14:creationId xmlns:p14="http://schemas.microsoft.com/office/powerpoint/2010/main" val="24790190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takes effort and stepping out of your comfort zone, but I think it would be very beneficial for your understanding of AI-Assisted Programming and personal development. Help each other and brainstorm, debug together. </a:t>
            </a:r>
            <a:endParaRPr lang="en-SG" dirty="0"/>
          </a:p>
        </p:txBody>
      </p:sp>
      <p:sp>
        <p:nvSpPr>
          <p:cNvPr id="4" name="Slide Number Placeholder 3"/>
          <p:cNvSpPr>
            <a:spLocks noGrp="1"/>
          </p:cNvSpPr>
          <p:nvPr>
            <p:ph type="sldNum" sz="quarter" idx="5"/>
          </p:nvPr>
        </p:nvSpPr>
        <p:spPr/>
        <p:txBody>
          <a:bodyPr/>
          <a:lstStyle/>
          <a:p>
            <a:fld id="{83CB29C8-3163-41B2-90D5-BED7C023E680}" type="slidenum">
              <a:rPr lang="nl-NL" smtClean="0"/>
              <a:t>28</a:t>
            </a:fld>
            <a:endParaRPr lang="nl-NL"/>
          </a:p>
        </p:txBody>
      </p:sp>
    </p:spTree>
    <p:extLst>
      <p:ext uri="{BB962C8B-B14F-4D97-AF65-F5344CB8AC3E}">
        <p14:creationId xmlns:p14="http://schemas.microsoft.com/office/powerpoint/2010/main" val="36871464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3CB29C8-3163-41B2-90D5-BED7C023E680}" type="slidenum">
              <a:rPr lang="nl-NL" smtClean="0"/>
              <a:t>29</a:t>
            </a:fld>
            <a:endParaRPr lang="nl-NL"/>
          </a:p>
        </p:txBody>
      </p:sp>
    </p:spTree>
    <p:extLst>
      <p:ext uri="{BB962C8B-B14F-4D97-AF65-F5344CB8AC3E}">
        <p14:creationId xmlns:p14="http://schemas.microsoft.com/office/powerpoint/2010/main" val="420739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93382-F011-78B4-7751-FAD607D5DE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85CB8F-4EB4-CCAB-F4E1-3B5B2D1E82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432FB0-64D6-2082-37D5-43D5498BFD2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F16329-BB3F-421E-C320-9DC44554C1FF}"/>
              </a:ext>
            </a:extLst>
          </p:cNvPr>
          <p:cNvSpPr>
            <a:spLocks noGrp="1"/>
          </p:cNvSpPr>
          <p:nvPr>
            <p:ph type="sldNum" sz="quarter" idx="5"/>
          </p:nvPr>
        </p:nvSpPr>
        <p:spPr/>
        <p:txBody>
          <a:bodyPr/>
          <a:lstStyle/>
          <a:p>
            <a:fld id="{83CB29C8-3163-41B2-90D5-BED7C023E680}" type="slidenum">
              <a:rPr lang="nl-NL" smtClean="0"/>
              <a:t>3</a:t>
            </a:fld>
            <a:endParaRPr lang="nl-NL"/>
          </a:p>
        </p:txBody>
      </p:sp>
    </p:spTree>
    <p:extLst>
      <p:ext uri="{BB962C8B-B14F-4D97-AF65-F5344CB8AC3E}">
        <p14:creationId xmlns:p14="http://schemas.microsoft.com/office/powerpoint/2010/main" val="12841148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1769C-9DFF-80C7-14EE-850C9E46FD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952155-0A56-7D48-E348-E2B7974621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F4B780-95E6-47AD-CCF6-3558350D644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F82A414-1F56-D9FD-A686-169127E9A747}"/>
              </a:ext>
            </a:extLst>
          </p:cNvPr>
          <p:cNvSpPr>
            <a:spLocks noGrp="1"/>
          </p:cNvSpPr>
          <p:nvPr>
            <p:ph type="sldNum" sz="quarter" idx="5"/>
          </p:nvPr>
        </p:nvSpPr>
        <p:spPr/>
        <p:txBody>
          <a:bodyPr/>
          <a:lstStyle/>
          <a:p>
            <a:fld id="{83CB29C8-3163-41B2-90D5-BED7C023E680}" type="slidenum">
              <a:rPr lang="nl-NL" smtClean="0"/>
              <a:t>4</a:t>
            </a:fld>
            <a:endParaRPr lang="nl-NL"/>
          </a:p>
        </p:txBody>
      </p:sp>
    </p:spTree>
    <p:extLst>
      <p:ext uri="{BB962C8B-B14F-4D97-AF65-F5344CB8AC3E}">
        <p14:creationId xmlns:p14="http://schemas.microsoft.com/office/powerpoint/2010/main" val="13531269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AI: Making Machines Smart</a:t>
            </a:r>
          </a:p>
          <a:p>
            <a:r>
              <a:rPr lang="en-US" sz="1200" dirty="0"/>
              <a:t>AI (Artificial Intelligence) is a broad idea. It means making machines act like humans—think, make decisions, and do tasks on their own. </a:t>
            </a:r>
          </a:p>
          <a:p>
            <a:r>
              <a:rPr lang="en-US" sz="1200" b="1" dirty="0"/>
              <a:t>Machine Learning: Teaching Machines to Learn</a:t>
            </a:r>
          </a:p>
          <a:p>
            <a:r>
              <a:rPr lang="en-US" sz="1200" dirty="0"/>
              <a:t>Machine Learning is a part of AI. It teaches machines to learn from data and find patterns, without being told exactly what to do.</a:t>
            </a:r>
          </a:p>
          <a:p>
            <a:r>
              <a:rPr lang="en-US" sz="1200" b="1" dirty="0"/>
              <a:t>Deep Learning: Learning with Deep Neural Networks</a:t>
            </a:r>
          </a:p>
          <a:p>
            <a:r>
              <a:rPr lang="en-US" sz="1200" dirty="0"/>
              <a:t>Deep Learning is a special kind of Machine Learning. It uses neural networks—a system that works like the human brain—with many layers. Because of its depth, it’s great at complex tasks.</a:t>
            </a:r>
          </a:p>
          <a:p>
            <a:r>
              <a:rPr lang="en-US" sz="1200" b="1" dirty="0"/>
              <a:t>Generative AI: Creating New Content</a:t>
            </a:r>
          </a:p>
          <a:p>
            <a:r>
              <a:rPr lang="en-US" sz="1200" dirty="0"/>
              <a:t>Generative AI like </a:t>
            </a:r>
            <a:r>
              <a:rPr lang="en-US" sz="1200" dirty="0" err="1"/>
              <a:t>chatgpt</a:t>
            </a:r>
            <a:r>
              <a:rPr lang="en-US" sz="1200" dirty="0"/>
              <a:t> and copilot is a new type of AI that can create new content—like text, images, audio, or video. It’s powered by deep learning.</a:t>
            </a:r>
            <a:endParaRPr lang="en-SG" sz="1200" dirty="0"/>
          </a:p>
          <a:p>
            <a:endParaRPr lang="en-SG" dirty="0"/>
          </a:p>
        </p:txBody>
      </p:sp>
      <p:sp>
        <p:nvSpPr>
          <p:cNvPr id="4" name="Slide Number Placeholder 3"/>
          <p:cNvSpPr>
            <a:spLocks noGrp="1"/>
          </p:cNvSpPr>
          <p:nvPr>
            <p:ph type="sldNum" sz="quarter" idx="5"/>
          </p:nvPr>
        </p:nvSpPr>
        <p:spPr/>
        <p:txBody>
          <a:bodyPr/>
          <a:lstStyle/>
          <a:p>
            <a:fld id="{83CB29C8-3163-41B2-90D5-BED7C023E680}" type="slidenum">
              <a:rPr lang="nl-NL" smtClean="0"/>
              <a:t>5</a:t>
            </a:fld>
            <a:endParaRPr lang="nl-NL"/>
          </a:p>
        </p:txBody>
      </p:sp>
    </p:spTree>
    <p:extLst>
      <p:ext uri="{BB962C8B-B14F-4D97-AF65-F5344CB8AC3E}">
        <p14:creationId xmlns:p14="http://schemas.microsoft.com/office/powerpoint/2010/main" val="2428315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83CB29C8-3163-41B2-90D5-BED7C023E680}" type="slidenum">
              <a:rPr lang="nl-NL" smtClean="0"/>
              <a:t>6</a:t>
            </a:fld>
            <a:endParaRPr lang="nl-NL"/>
          </a:p>
        </p:txBody>
      </p:sp>
    </p:spTree>
    <p:extLst>
      <p:ext uri="{BB962C8B-B14F-4D97-AF65-F5344CB8AC3E}">
        <p14:creationId xmlns:p14="http://schemas.microsoft.com/office/powerpoint/2010/main" val="3719442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20CB9-211A-B736-9BFB-B73415717E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126010-45D1-45E8-2510-CB770FA9F7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E66358-9E48-F428-E2C2-0AC7436E0AAF}"/>
              </a:ext>
            </a:extLst>
          </p:cNvPr>
          <p:cNvSpPr>
            <a:spLocks noGrp="1"/>
          </p:cNvSpPr>
          <p:nvPr>
            <p:ph type="body" idx="1"/>
          </p:nvPr>
        </p:nvSpPr>
        <p:spPr/>
        <p:txBody>
          <a:bodyPr/>
          <a:lstStyle/>
          <a:p>
            <a:r>
              <a:rPr lang="en-US" dirty="0"/>
              <a:t>Less texts</a:t>
            </a:r>
          </a:p>
        </p:txBody>
      </p:sp>
      <p:sp>
        <p:nvSpPr>
          <p:cNvPr id="4" name="Slide Number Placeholder 3">
            <a:extLst>
              <a:ext uri="{FF2B5EF4-FFF2-40B4-BE49-F238E27FC236}">
                <a16:creationId xmlns:a16="http://schemas.microsoft.com/office/drawing/2014/main" id="{A8CE19BE-1AB4-91B1-A516-E0F212B84327}"/>
              </a:ext>
            </a:extLst>
          </p:cNvPr>
          <p:cNvSpPr>
            <a:spLocks noGrp="1"/>
          </p:cNvSpPr>
          <p:nvPr>
            <p:ph type="sldNum" sz="quarter" idx="5"/>
          </p:nvPr>
        </p:nvSpPr>
        <p:spPr/>
        <p:txBody>
          <a:bodyPr/>
          <a:lstStyle/>
          <a:p>
            <a:fld id="{83CB29C8-3163-41B2-90D5-BED7C023E680}" type="slidenum">
              <a:rPr lang="nl-NL" smtClean="0"/>
              <a:t>8</a:t>
            </a:fld>
            <a:endParaRPr lang="nl-NL"/>
          </a:p>
        </p:txBody>
      </p:sp>
    </p:spTree>
    <p:extLst>
      <p:ext uri="{BB962C8B-B14F-4D97-AF65-F5344CB8AC3E}">
        <p14:creationId xmlns:p14="http://schemas.microsoft.com/office/powerpoint/2010/main" val="570485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2DC37-5A7A-45E8-CE5D-1A0D6F7045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FBFEEA-74B9-864F-8665-3300A572C3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80CFBC-6E65-D578-3257-F1634555908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CB4A702-AB92-14D1-0F3A-C06A558D68E5}"/>
              </a:ext>
            </a:extLst>
          </p:cNvPr>
          <p:cNvSpPr>
            <a:spLocks noGrp="1"/>
          </p:cNvSpPr>
          <p:nvPr>
            <p:ph type="sldNum" sz="quarter" idx="5"/>
          </p:nvPr>
        </p:nvSpPr>
        <p:spPr/>
        <p:txBody>
          <a:bodyPr/>
          <a:lstStyle/>
          <a:p>
            <a:fld id="{83CB29C8-3163-41B2-90D5-BED7C023E680}" type="slidenum">
              <a:rPr lang="nl-NL" smtClean="0"/>
              <a:t>9</a:t>
            </a:fld>
            <a:endParaRPr lang="nl-NL"/>
          </a:p>
        </p:txBody>
      </p:sp>
    </p:spTree>
    <p:extLst>
      <p:ext uri="{BB962C8B-B14F-4D97-AF65-F5344CB8AC3E}">
        <p14:creationId xmlns:p14="http://schemas.microsoft.com/office/powerpoint/2010/main" val="42483497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ED1C5-C6FF-5B06-8CF1-B30D214C21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786112-A651-52FE-9471-AD7218532D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99221A-3FAB-C62C-69F0-D66ABBB2B5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3ECC51-7330-C361-A2DC-122FD5F9C28C}"/>
              </a:ext>
            </a:extLst>
          </p:cNvPr>
          <p:cNvSpPr>
            <a:spLocks noGrp="1"/>
          </p:cNvSpPr>
          <p:nvPr>
            <p:ph type="sldNum" sz="quarter" idx="5"/>
          </p:nvPr>
        </p:nvSpPr>
        <p:spPr/>
        <p:txBody>
          <a:bodyPr/>
          <a:lstStyle/>
          <a:p>
            <a:fld id="{83CB29C8-3163-41B2-90D5-BED7C023E680}" type="slidenum">
              <a:rPr lang="nl-NL" smtClean="0"/>
              <a:t>10</a:t>
            </a:fld>
            <a:endParaRPr lang="nl-NL"/>
          </a:p>
        </p:txBody>
      </p:sp>
    </p:spTree>
    <p:extLst>
      <p:ext uri="{BB962C8B-B14F-4D97-AF65-F5344CB8AC3E}">
        <p14:creationId xmlns:p14="http://schemas.microsoft.com/office/powerpoint/2010/main" val="22522771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G" dirty="0"/>
              <a:t>Set for what purpose</a:t>
            </a:r>
          </a:p>
        </p:txBody>
      </p:sp>
      <p:sp>
        <p:nvSpPr>
          <p:cNvPr id="4" name="Slide Number Placeholder 3"/>
          <p:cNvSpPr>
            <a:spLocks noGrp="1"/>
          </p:cNvSpPr>
          <p:nvPr>
            <p:ph type="sldNum" sz="quarter" idx="5"/>
          </p:nvPr>
        </p:nvSpPr>
        <p:spPr/>
        <p:txBody>
          <a:bodyPr/>
          <a:lstStyle/>
          <a:p>
            <a:fld id="{83CB29C8-3163-41B2-90D5-BED7C023E680}" type="slidenum">
              <a:rPr lang="nl-NL" smtClean="0"/>
              <a:t>13</a:t>
            </a:fld>
            <a:endParaRPr lang="nl-NL"/>
          </a:p>
        </p:txBody>
      </p:sp>
    </p:spTree>
    <p:extLst>
      <p:ext uri="{BB962C8B-B14F-4D97-AF65-F5344CB8AC3E}">
        <p14:creationId xmlns:p14="http://schemas.microsoft.com/office/powerpoint/2010/main" val="7099793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Head_Slide_Image_Together_for_better">
    <p:spTree>
      <p:nvGrpSpPr>
        <p:cNvPr id="1" name=""/>
        <p:cNvGrpSpPr/>
        <p:nvPr/>
      </p:nvGrpSpPr>
      <p:grpSpPr>
        <a:xfrm>
          <a:off x="0" y="0"/>
          <a:ext cx="0" cy="0"/>
          <a:chOff x="0" y="0"/>
          <a:chExt cx="0" cy="0"/>
        </a:xfrm>
      </p:grpSpPr>
      <p:sp>
        <p:nvSpPr>
          <p:cNvPr id="12" name="Picture Placeholder 3">
            <a:extLst>
              <a:ext uri="{FF2B5EF4-FFF2-40B4-BE49-F238E27FC236}">
                <a16:creationId xmlns:a16="http://schemas.microsoft.com/office/drawing/2014/main" id="{FC8C5D4F-CEDA-459F-BABD-41CAC110DA91}"/>
              </a:ext>
            </a:extLst>
          </p:cNvPr>
          <p:cNvSpPr>
            <a:spLocks noGrp="1"/>
          </p:cNvSpPr>
          <p:nvPr>
            <p:ph type="pic" sz="quarter" idx="10"/>
          </p:nvPr>
        </p:nvSpPr>
        <p:spPr>
          <a:xfrm>
            <a:off x="3571875" y="0"/>
            <a:ext cx="8636000" cy="6858000"/>
          </a:xfrm>
          <a:prstGeom prst="rect">
            <a:avLst/>
          </a:prstGeom>
        </p:spPr>
        <p:txBody>
          <a:bodyPr/>
          <a:lstStyle>
            <a:lvl1pPr>
              <a:defRPr>
                <a:noFill/>
              </a:defRPr>
            </a:lvl1pPr>
          </a:lstStyle>
          <a:p>
            <a:r>
              <a:rPr lang="en-US"/>
              <a:t>Click icon to add picture</a:t>
            </a:r>
            <a:endParaRPr lang="bg-BG"/>
          </a:p>
        </p:txBody>
      </p:sp>
      <p:sp>
        <p:nvSpPr>
          <p:cNvPr id="10" name="Picture Placeholder 2">
            <a:extLst>
              <a:ext uri="{FF2B5EF4-FFF2-40B4-BE49-F238E27FC236}">
                <a16:creationId xmlns:a16="http://schemas.microsoft.com/office/drawing/2014/main" id="{929B923F-77F8-49B2-8CDB-0D470AF5E31C}"/>
              </a:ext>
            </a:extLst>
          </p:cNvPr>
          <p:cNvSpPr>
            <a:spLocks noGrp="1"/>
          </p:cNvSpPr>
          <p:nvPr>
            <p:ph type="pic" sz="quarter" idx="12" hasCustomPrompt="1"/>
          </p:nvPr>
        </p:nvSpPr>
        <p:spPr>
          <a:xfrm>
            <a:off x="-15875" y="0"/>
            <a:ext cx="7883525" cy="6858000"/>
          </a:xfrm>
          <a:blipFill>
            <a:blip r:embed="rId2"/>
            <a:stretch>
              <a:fillRect/>
            </a:stretch>
          </a:blipFill>
        </p:spPr>
        <p:txBody>
          <a:bodyPr/>
          <a:lstStyle>
            <a:lvl1pPr marL="0" indent="0">
              <a:buNone/>
              <a:defRPr>
                <a:noFill/>
              </a:defRPr>
            </a:lvl1pPr>
          </a:lstStyle>
          <a:p>
            <a:r>
              <a:rPr lang="en-US"/>
              <a:t> </a:t>
            </a:r>
            <a:endParaRPr lang="bg-BG"/>
          </a:p>
        </p:txBody>
      </p:sp>
      <p:sp>
        <p:nvSpPr>
          <p:cNvPr id="9" name="Title Placeholder 1">
            <a:extLst>
              <a:ext uri="{FF2B5EF4-FFF2-40B4-BE49-F238E27FC236}">
                <a16:creationId xmlns:a16="http://schemas.microsoft.com/office/drawing/2014/main" id="{931887E9-12F8-432D-9C7F-62EE3ABBB224}"/>
              </a:ext>
            </a:extLst>
          </p:cNvPr>
          <p:cNvSpPr>
            <a:spLocks noGrp="1"/>
          </p:cNvSpPr>
          <p:nvPr>
            <p:ph type="title" hasCustomPrompt="1"/>
          </p:nvPr>
        </p:nvSpPr>
        <p:spPr>
          <a:xfrm>
            <a:off x="871538" y="3054350"/>
            <a:ext cx="3465570" cy="2622550"/>
          </a:xfrm>
          <a:prstGeom prst="rect">
            <a:avLst/>
          </a:prstGeom>
        </p:spPr>
        <p:txBody>
          <a:bodyPr vert="horz" lIns="91440" tIns="45720" rIns="91440" bIns="45720" rtlCol="0" anchor="t">
            <a:normAutofit/>
          </a:bodyPr>
          <a:lstStyle>
            <a:lvl1pPr>
              <a:defRPr sz="4000">
                <a:solidFill>
                  <a:schemeClr val="bg1"/>
                </a:solidFill>
              </a:defRPr>
            </a:lvl1pPr>
          </a:lstStyle>
          <a:p>
            <a:r>
              <a:rPr lang="en-US"/>
              <a:t>Title here</a:t>
            </a:r>
            <a:endParaRPr lang="nl-NL"/>
          </a:p>
        </p:txBody>
      </p:sp>
      <p:sp>
        <p:nvSpPr>
          <p:cNvPr id="11" name="Text Placeholder 5">
            <a:extLst>
              <a:ext uri="{FF2B5EF4-FFF2-40B4-BE49-F238E27FC236}">
                <a16:creationId xmlns:a16="http://schemas.microsoft.com/office/drawing/2014/main" id="{7CC25011-CA16-46D9-BF10-821C01DB4710}"/>
              </a:ext>
            </a:extLst>
          </p:cNvPr>
          <p:cNvSpPr>
            <a:spLocks noGrp="1"/>
          </p:cNvSpPr>
          <p:nvPr>
            <p:ph type="body" sz="quarter" idx="13"/>
          </p:nvPr>
        </p:nvSpPr>
        <p:spPr>
          <a:xfrm>
            <a:off x="871538" y="860203"/>
            <a:ext cx="1989137" cy="285750"/>
          </a:xfrm>
          <a:blipFill>
            <a:blip r:embed="rId3"/>
            <a:stretch>
              <a:fillRect/>
            </a:stretch>
          </a:blipFill>
        </p:spPr>
        <p:txBody>
          <a:bodyPr/>
          <a:lstStyle>
            <a:lvl1pPr marL="0" indent="0">
              <a:buNone/>
              <a:defRPr>
                <a:noFill/>
              </a:defRPr>
            </a:lvl1pPr>
            <a:lvl2pPr marL="449262" indent="0">
              <a:buNone/>
              <a:defRPr>
                <a:noFill/>
              </a:defRPr>
            </a:lvl2pPr>
            <a:lvl3pPr>
              <a:defRPr>
                <a:noFill/>
              </a:defRPr>
            </a:lvl3pPr>
            <a:lvl4pPr>
              <a:defRPr>
                <a:noFill/>
              </a:defRPr>
            </a:lvl4pPr>
            <a:lvl5pPr marL="1885950" indent="0" algn="l">
              <a:buNone/>
              <a:defRPr>
                <a:noFill/>
              </a:defRPr>
            </a:lvl5pPr>
          </a:lstStyle>
          <a:p>
            <a:pPr lvl="0"/>
            <a:r>
              <a:rPr lang="en-US"/>
              <a:t>Click to edit Master text styles</a:t>
            </a:r>
          </a:p>
        </p:txBody>
      </p:sp>
      <p:sp>
        <p:nvSpPr>
          <p:cNvPr id="3" name="Picture Placeholder 2">
            <a:extLst>
              <a:ext uri="{FF2B5EF4-FFF2-40B4-BE49-F238E27FC236}">
                <a16:creationId xmlns:a16="http://schemas.microsoft.com/office/drawing/2014/main" id="{20BDED23-8477-4A05-8027-357D97FB4E1F}"/>
              </a:ext>
            </a:extLst>
          </p:cNvPr>
          <p:cNvSpPr>
            <a:spLocks noGrp="1"/>
          </p:cNvSpPr>
          <p:nvPr>
            <p:ph type="pic" sz="quarter" idx="14"/>
          </p:nvPr>
        </p:nvSpPr>
        <p:spPr>
          <a:xfrm>
            <a:off x="871538" y="5962650"/>
            <a:ext cx="3465570" cy="1755553"/>
          </a:xfrm>
          <a:blipFill>
            <a:blip r:embed="rId4"/>
            <a:stretch>
              <a:fillRect/>
            </a:stretch>
          </a:blipFill>
        </p:spPr>
        <p:txBody>
          <a:bodyPr/>
          <a:lstStyle>
            <a:lvl1pPr marL="0" indent="0">
              <a:buNone/>
              <a:defRPr>
                <a:noFill/>
              </a:defRPr>
            </a:lvl1pPr>
          </a:lstStyle>
          <a:p>
            <a:r>
              <a:rPr lang="en-US"/>
              <a:t>Click icon to add picture</a:t>
            </a:r>
          </a:p>
        </p:txBody>
      </p:sp>
    </p:spTree>
    <p:extLst>
      <p:ext uri="{BB962C8B-B14F-4D97-AF65-F5344CB8AC3E}">
        <p14:creationId xmlns:p14="http://schemas.microsoft.com/office/powerpoint/2010/main" val="3886501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60843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A_Picture_&amp;_content_square_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62EBFA9-3FFB-4044-B50B-64F558169683}"/>
              </a:ext>
            </a:extLst>
          </p:cNvPr>
          <p:cNvSpPr>
            <a:spLocks noGrp="1"/>
          </p:cNvSpPr>
          <p:nvPr>
            <p:ph type="pic" sz="quarter" idx="13"/>
          </p:nvPr>
        </p:nvSpPr>
        <p:spPr>
          <a:xfrm>
            <a:off x="0" y="0"/>
            <a:ext cx="6096000" cy="6858000"/>
          </a:xfrm>
          <a:prstGeom prst="rect">
            <a:avLst/>
          </a:prstGeom>
          <a:solidFill>
            <a:schemeClr val="tx2"/>
          </a:solidFill>
        </p:spPr>
        <p:txBody>
          <a:bodyPr/>
          <a:lstStyle/>
          <a:p>
            <a:endParaRPr lang="nl-NL"/>
          </a:p>
        </p:txBody>
      </p:sp>
      <p:sp>
        <p:nvSpPr>
          <p:cNvPr id="2" name="Title 1">
            <a:extLst>
              <a:ext uri="{FF2B5EF4-FFF2-40B4-BE49-F238E27FC236}">
                <a16:creationId xmlns:a16="http://schemas.microsoft.com/office/drawing/2014/main" id="{E6569A81-C0C7-48B4-9080-C02FC0588EED}"/>
              </a:ext>
            </a:extLst>
          </p:cNvPr>
          <p:cNvSpPr>
            <a:spLocks noGrp="1"/>
          </p:cNvSpPr>
          <p:nvPr>
            <p:ph type="title" hasCustomPrompt="1"/>
          </p:nvPr>
        </p:nvSpPr>
        <p:spPr>
          <a:xfrm>
            <a:off x="839788" y="1066798"/>
            <a:ext cx="4740955" cy="2100351"/>
          </a:xfrm>
          <a:prstGeom prst="rect">
            <a:avLst/>
          </a:prstGeom>
        </p:spPr>
        <p:txBody>
          <a:bodyPr anchor="t">
            <a:normAutofit/>
          </a:bodyPr>
          <a:lstStyle>
            <a:lvl1pPr>
              <a:defRPr sz="4200">
                <a:solidFill>
                  <a:schemeClr val="bg1"/>
                </a:solidFill>
              </a:defRPr>
            </a:lvl1pPr>
          </a:lstStyle>
          <a:p>
            <a:r>
              <a:rPr lang="en-US" err="1"/>
              <a:t>Titel</a:t>
            </a:r>
            <a:r>
              <a:rPr lang="en-US"/>
              <a:t> / quote / bold headline</a:t>
            </a:r>
            <a:endParaRPr lang="nl-NL"/>
          </a:p>
        </p:txBody>
      </p:sp>
      <p:sp>
        <p:nvSpPr>
          <p:cNvPr id="10" name="Text Placeholder 9">
            <a:extLst>
              <a:ext uri="{FF2B5EF4-FFF2-40B4-BE49-F238E27FC236}">
                <a16:creationId xmlns:a16="http://schemas.microsoft.com/office/drawing/2014/main" id="{66559351-2A39-4C1B-B082-DFFF09E7779F}"/>
              </a:ext>
            </a:extLst>
          </p:cNvPr>
          <p:cNvSpPr>
            <a:spLocks noGrp="1"/>
          </p:cNvSpPr>
          <p:nvPr>
            <p:ph type="body" sz="quarter" idx="14" hasCustomPrompt="1"/>
          </p:nvPr>
        </p:nvSpPr>
        <p:spPr>
          <a:xfrm>
            <a:off x="839788" y="4498975"/>
            <a:ext cx="4740275" cy="1666875"/>
          </a:xfrm>
          <a:prstGeom prst="rect">
            <a:avLst/>
          </a:prstGeom>
        </p:spPr>
        <p:txBody>
          <a:bodyPr/>
          <a:lstStyle>
            <a:lvl1pPr marL="0" indent="0">
              <a:buNone/>
              <a:defRPr sz="1600">
                <a:solidFill>
                  <a:schemeClr val="bg1"/>
                </a:solidFill>
              </a:defRPr>
            </a:lvl1pPr>
            <a:lvl3pPr marL="989012" indent="0">
              <a:buNone/>
              <a:defRPr/>
            </a:lvl3pPr>
          </a:lstStyle>
          <a:p>
            <a:pPr lvl="0"/>
            <a:r>
              <a:rPr lang="en-US"/>
              <a:t>Conclusion, main take away</a:t>
            </a:r>
          </a:p>
        </p:txBody>
      </p:sp>
      <p:sp>
        <p:nvSpPr>
          <p:cNvPr id="15" name="Text Placeholder 14">
            <a:extLst>
              <a:ext uri="{FF2B5EF4-FFF2-40B4-BE49-F238E27FC236}">
                <a16:creationId xmlns:a16="http://schemas.microsoft.com/office/drawing/2014/main" id="{E9C5C8A1-A574-4667-AF15-C47F5F4CBBFF}"/>
              </a:ext>
            </a:extLst>
          </p:cNvPr>
          <p:cNvSpPr>
            <a:spLocks noGrp="1"/>
          </p:cNvSpPr>
          <p:nvPr>
            <p:ph type="body" sz="quarter" idx="15"/>
          </p:nvPr>
        </p:nvSpPr>
        <p:spPr>
          <a:xfrm>
            <a:off x="6488113" y="1066798"/>
            <a:ext cx="4864100" cy="5099052"/>
          </a:xfrm>
          <a:prstGeom prst="rect">
            <a:avLst/>
          </a:prstGeo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23863835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A_Picture_&amp;_content_swirl_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62EBFA9-3FFB-4044-B50B-64F558169683}"/>
              </a:ext>
            </a:extLst>
          </p:cNvPr>
          <p:cNvSpPr>
            <a:spLocks noGrp="1"/>
          </p:cNvSpPr>
          <p:nvPr>
            <p:ph type="pic" sz="quarter" idx="13"/>
          </p:nvPr>
        </p:nvSpPr>
        <p:spPr>
          <a:xfrm>
            <a:off x="0" y="0"/>
            <a:ext cx="6096000" cy="6858000"/>
          </a:xfrm>
          <a:prstGeom prst="rect">
            <a:avLst/>
          </a:prstGeom>
          <a:solidFill>
            <a:schemeClr val="tx2"/>
          </a:solidFill>
        </p:spPr>
        <p:txBody>
          <a:bodyPr/>
          <a:lstStyle/>
          <a:p>
            <a:endParaRPr lang="nl-NL"/>
          </a:p>
        </p:txBody>
      </p:sp>
      <p:sp>
        <p:nvSpPr>
          <p:cNvPr id="2" name="Title 1">
            <a:extLst>
              <a:ext uri="{FF2B5EF4-FFF2-40B4-BE49-F238E27FC236}">
                <a16:creationId xmlns:a16="http://schemas.microsoft.com/office/drawing/2014/main" id="{E6569A81-C0C7-48B4-9080-C02FC0588EED}"/>
              </a:ext>
            </a:extLst>
          </p:cNvPr>
          <p:cNvSpPr>
            <a:spLocks noGrp="1"/>
          </p:cNvSpPr>
          <p:nvPr>
            <p:ph type="title" hasCustomPrompt="1"/>
          </p:nvPr>
        </p:nvSpPr>
        <p:spPr>
          <a:xfrm>
            <a:off x="839788" y="1066798"/>
            <a:ext cx="4345719" cy="2150227"/>
          </a:xfrm>
          <a:prstGeom prst="rect">
            <a:avLst/>
          </a:prstGeom>
        </p:spPr>
        <p:txBody>
          <a:bodyPr anchor="t">
            <a:normAutofit/>
          </a:bodyPr>
          <a:lstStyle>
            <a:lvl1pPr>
              <a:defRPr sz="4200">
                <a:solidFill>
                  <a:schemeClr val="bg1"/>
                </a:solidFill>
              </a:defRPr>
            </a:lvl1pPr>
          </a:lstStyle>
          <a:p>
            <a:r>
              <a:rPr lang="en-US" err="1"/>
              <a:t>Titel</a:t>
            </a:r>
            <a:r>
              <a:rPr lang="en-US"/>
              <a:t> / quote / bold headline</a:t>
            </a:r>
            <a:endParaRPr lang="nl-NL"/>
          </a:p>
        </p:txBody>
      </p:sp>
      <p:sp>
        <p:nvSpPr>
          <p:cNvPr id="10" name="Text Placeholder 9">
            <a:extLst>
              <a:ext uri="{FF2B5EF4-FFF2-40B4-BE49-F238E27FC236}">
                <a16:creationId xmlns:a16="http://schemas.microsoft.com/office/drawing/2014/main" id="{66559351-2A39-4C1B-B082-DFFF09E7779F}"/>
              </a:ext>
            </a:extLst>
          </p:cNvPr>
          <p:cNvSpPr>
            <a:spLocks noGrp="1"/>
          </p:cNvSpPr>
          <p:nvPr>
            <p:ph type="body" sz="quarter" idx="14" hasCustomPrompt="1"/>
          </p:nvPr>
        </p:nvSpPr>
        <p:spPr>
          <a:xfrm>
            <a:off x="839788" y="4498975"/>
            <a:ext cx="4740275" cy="1666875"/>
          </a:xfrm>
          <a:prstGeom prst="rect">
            <a:avLst/>
          </a:prstGeom>
        </p:spPr>
        <p:txBody>
          <a:bodyPr/>
          <a:lstStyle>
            <a:lvl1pPr marL="0" indent="0">
              <a:buNone/>
              <a:defRPr sz="1600">
                <a:solidFill>
                  <a:schemeClr val="bg1"/>
                </a:solidFill>
              </a:defRPr>
            </a:lvl1pPr>
            <a:lvl3pPr marL="989012" indent="0">
              <a:buNone/>
              <a:defRPr/>
            </a:lvl3pPr>
          </a:lstStyle>
          <a:p>
            <a:pPr lvl="0"/>
            <a:r>
              <a:rPr lang="en-US"/>
              <a:t>Conclusion, main take away</a:t>
            </a:r>
          </a:p>
        </p:txBody>
      </p:sp>
      <p:sp>
        <p:nvSpPr>
          <p:cNvPr id="15" name="Text Placeholder 14">
            <a:extLst>
              <a:ext uri="{FF2B5EF4-FFF2-40B4-BE49-F238E27FC236}">
                <a16:creationId xmlns:a16="http://schemas.microsoft.com/office/drawing/2014/main" id="{E9C5C8A1-A574-4667-AF15-C47F5F4CBBFF}"/>
              </a:ext>
            </a:extLst>
          </p:cNvPr>
          <p:cNvSpPr>
            <a:spLocks noGrp="1"/>
          </p:cNvSpPr>
          <p:nvPr>
            <p:ph type="body" sz="quarter" idx="15"/>
          </p:nvPr>
        </p:nvSpPr>
        <p:spPr>
          <a:xfrm>
            <a:off x="6488113" y="1066798"/>
            <a:ext cx="4864100" cy="5099052"/>
          </a:xfrm>
          <a:prstGeom prst="rect">
            <a:avLst/>
          </a:prstGeo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pic>
        <p:nvPicPr>
          <p:cNvPr id="14" name="Graphic 13">
            <a:extLst>
              <a:ext uri="{FF2B5EF4-FFF2-40B4-BE49-F238E27FC236}">
                <a16:creationId xmlns:a16="http://schemas.microsoft.com/office/drawing/2014/main" id="{206B0F39-FB13-4D59-8FF4-104E0E855E56}"/>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l="42519" t="20545" r="50471" b="16336"/>
          <a:stretch/>
        </p:blipFill>
        <p:spPr>
          <a:xfrm>
            <a:off x="5263141" y="0"/>
            <a:ext cx="955738" cy="6858000"/>
          </a:xfrm>
          <a:prstGeom prst="rect">
            <a:avLst/>
          </a:prstGeom>
        </p:spPr>
      </p:pic>
    </p:spTree>
    <p:extLst>
      <p:ext uri="{BB962C8B-B14F-4D97-AF65-F5344CB8AC3E}">
        <p14:creationId xmlns:p14="http://schemas.microsoft.com/office/powerpoint/2010/main" val="34366070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A_Picture_&amp;_content_swirl_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62EBFA9-3FFB-4044-B50B-64F558169683}"/>
              </a:ext>
            </a:extLst>
          </p:cNvPr>
          <p:cNvSpPr>
            <a:spLocks noGrp="1"/>
          </p:cNvSpPr>
          <p:nvPr>
            <p:ph type="pic" sz="quarter" idx="13"/>
          </p:nvPr>
        </p:nvSpPr>
        <p:spPr>
          <a:xfrm>
            <a:off x="5808873" y="0"/>
            <a:ext cx="6423610" cy="6858000"/>
          </a:xfrm>
          <a:prstGeom prst="rect">
            <a:avLst/>
          </a:prstGeom>
          <a:solidFill>
            <a:schemeClr val="tx2"/>
          </a:solidFill>
        </p:spPr>
        <p:txBody>
          <a:bodyPr/>
          <a:lstStyle/>
          <a:p>
            <a:endParaRPr lang="nl-NL"/>
          </a:p>
        </p:txBody>
      </p:sp>
      <p:sp>
        <p:nvSpPr>
          <p:cNvPr id="2" name="Title 1">
            <a:extLst>
              <a:ext uri="{FF2B5EF4-FFF2-40B4-BE49-F238E27FC236}">
                <a16:creationId xmlns:a16="http://schemas.microsoft.com/office/drawing/2014/main" id="{E6569A81-C0C7-48B4-9080-C02FC0588EED}"/>
              </a:ext>
            </a:extLst>
          </p:cNvPr>
          <p:cNvSpPr>
            <a:spLocks noGrp="1"/>
          </p:cNvSpPr>
          <p:nvPr>
            <p:ph type="title" hasCustomPrompt="1"/>
          </p:nvPr>
        </p:nvSpPr>
        <p:spPr>
          <a:xfrm>
            <a:off x="6976271" y="1066798"/>
            <a:ext cx="4345719" cy="2150227"/>
          </a:xfrm>
          <a:prstGeom prst="rect">
            <a:avLst/>
          </a:prstGeom>
        </p:spPr>
        <p:txBody>
          <a:bodyPr anchor="t">
            <a:normAutofit/>
          </a:bodyPr>
          <a:lstStyle>
            <a:lvl1pPr>
              <a:defRPr sz="4200">
                <a:solidFill>
                  <a:schemeClr val="bg1"/>
                </a:solidFill>
              </a:defRPr>
            </a:lvl1pPr>
          </a:lstStyle>
          <a:p>
            <a:r>
              <a:rPr lang="en-US" err="1"/>
              <a:t>Titel</a:t>
            </a:r>
            <a:r>
              <a:rPr lang="en-US"/>
              <a:t> / quote / bold headline</a:t>
            </a:r>
            <a:endParaRPr lang="nl-NL"/>
          </a:p>
        </p:txBody>
      </p:sp>
      <p:sp>
        <p:nvSpPr>
          <p:cNvPr id="10" name="Text Placeholder 9">
            <a:extLst>
              <a:ext uri="{FF2B5EF4-FFF2-40B4-BE49-F238E27FC236}">
                <a16:creationId xmlns:a16="http://schemas.microsoft.com/office/drawing/2014/main" id="{66559351-2A39-4C1B-B082-DFFF09E7779F}"/>
              </a:ext>
            </a:extLst>
          </p:cNvPr>
          <p:cNvSpPr>
            <a:spLocks noGrp="1"/>
          </p:cNvSpPr>
          <p:nvPr>
            <p:ph type="body" sz="quarter" idx="14" hasCustomPrompt="1"/>
          </p:nvPr>
        </p:nvSpPr>
        <p:spPr>
          <a:xfrm>
            <a:off x="6976271" y="4498975"/>
            <a:ext cx="4740275" cy="1666875"/>
          </a:xfrm>
          <a:prstGeom prst="rect">
            <a:avLst/>
          </a:prstGeom>
        </p:spPr>
        <p:txBody>
          <a:bodyPr/>
          <a:lstStyle>
            <a:lvl1pPr marL="0" indent="0">
              <a:buNone/>
              <a:defRPr sz="1600">
                <a:solidFill>
                  <a:schemeClr val="bg1"/>
                </a:solidFill>
              </a:defRPr>
            </a:lvl1pPr>
            <a:lvl3pPr marL="989012" indent="0">
              <a:buNone/>
              <a:defRPr/>
            </a:lvl3pPr>
          </a:lstStyle>
          <a:p>
            <a:pPr lvl="0"/>
            <a:r>
              <a:rPr lang="en-US" dirty="0"/>
              <a:t>Conclusion, main take away</a:t>
            </a:r>
          </a:p>
        </p:txBody>
      </p:sp>
      <p:sp>
        <p:nvSpPr>
          <p:cNvPr id="15" name="Text Placeholder 14">
            <a:extLst>
              <a:ext uri="{FF2B5EF4-FFF2-40B4-BE49-F238E27FC236}">
                <a16:creationId xmlns:a16="http://schemas.microsoft.com/office/drawing/2014/main" id="{E9C5C8A1-A574-4667-AF15-C47F5F4CBBFF}"/>
              </a:ext>
            </a:extLst>
          </p:cNvPr>
          <p:cNvSpPr>
            <a:spLocks noGrp="1"/>
          </p:cNvSpPr>
          <p:nvPr>
            <p:ph type="body" sz="quarter" idx="15"/>
          </p:nvPr>
        </p:nvSpPr>
        <p:spPr>
          <a:xfrm>
            <a:off x="561766" y="1066798"/>
            <a:ext cx="4864100" cy="5099052"/>
          </a:xfrm>
          <a:prstGeom prst="rect">
            <a:avLst/>
          </a:prstGeo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Picture Placeholder 3">
            <a:extLst>
              <a:ext uri="{FF2B5EF4-FFF2-40B4-BE49-F238E27FC236}">
                <a16:creationId xmlns:a16="http://schemas.microsoft.com/office/drawing/2014/main" id="{6A32080E-1505-4EF8-90DB-2954C7AC7D5C}"/>
              </a:ext>
            </a:extLst>
          </p:cNvPr>
          <p:cNvSpPr>
            <a:spLocks noGrp="1"/>
          </p:cNvSpPr>
          <p:nvPr>
            <p:ph type="pic" sz="quarter" idx="16" hasCustomPrompt="1"/>
          </p:nvPr>
        </p:nvSpPr>
        <p:spPr>
          <a:xfrm flipH="1">
            <a:off x="5808873" y="0"/>
            <a:ext cx="957263" cy="6858000"/>
          </a:xfrm>
          <a:blipFill>
            <a:blip>
              <a:extLst>
                <a:ext uri="{96DAC541-7B7A-43D3-8B79-37D633B846F1}">
                  <asvg:svgBlip xmlns:asvg="http://schemas.microsoft.com/office/drawing/2016/SVG/main" r:embed="rId2"/>
                </a:ext>
              </a:extLst>
            </a:blip>
            <a:stretch>
              <a:fillRect/>
            </a:stretch>
          </a:blipFill>
        </p:spPr>
        <p:txBody>
          <a:bodyPr/>
          <a:lstStyle>
            <a:lvl1pPr marL="0" indent="0">
              <a:buNone/>
              <a:defRPr/>
            </a:lvl1pPr>
          </a:lstStyle>
          <a:p>
            <a:r>
              <a:rPr lang="en-US"/>
              <a:t> </a:t>
            </a:r>
            <a:endParaRPr lang="bg-BG"/>
          </a:p>
        </p:txBody>
      </p:sp>
    </p:spTree>
    <p:extLst>
      <p:ext uri="{BB962C8B-B14F-4D97-AF65-F5344CB8AC3E}">
        <p14:creationId xmlns:p14="http://schemas.microsoft.com/office/powerpoint/2010/main" val="29595901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C_Large_Picture_&amp;_content_swirl_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62EBFA9-3FFB-4044-B50B-64F558169683}"/>
              </a:ext>
            </a:extLst>
          </p:cNvPr>
          <p:cNvSpPr>
            <a:spLocks noGrp="1"/>
          </p:cNvSpPr>
          <p:nvPr>
            <p:ph type="pic" sz="quarter" idx="13"/>
          </p:nvPr>
        </p:nvSpPr>
        <p:spPr>
          <a:xfrm>
            <a:off x="0" y="0"/>
            <a:ext cx="6096000" cy="6858000"/>
          </a:xfrm>
          <a:prstGeom prst="rect">
            <a:avLst/>
          </a:prstGeom>
          <a:solidFill>
            <a:schemeClr val="tx2"/>
          </a:solidFill>
        </p:spPr>
        <p:txBody>
          <a:bodyPr/>
          <a:lstStyle/>
          <a:p>
            <a:endParaRPr lang="nl-NL"/>
          </a:p>
        </p:txBody>
      </p:sp>
      <p:sp>
        <p:nvSpPr>
          <p:cNvPr id="11" name="Picture Placeholder 4">
            <a:extLst>
              <a:ext uri="{FF2B5EF4-FFF2-40B4-BE49-F238E27FC236}">
                <a16:creationId xmlns:a16="http://schemas.microsoft.com/office/drawing/2014/main" id="{51050E79-7463-4816-A76A-6B991CD8CFF8}"/>
              </a:ext>
            </a:extLst>
          </p:cNvPr>
          <p:cNvSpPr>
            <a:spLocks noGrp="1"/>
          </p:cNvSpPr>
          <p:nvPr>
            <p:ph type="pic" sz="quarter" idx="11" hasCustomPrompt="1"/>
          </p:nvPr>
        </p:nvSpPr>
        <p:spPr>
          <a:xfrm>
            <a:off x="5227637" y="-9525"/>
            <a:ext cx="3076575" cy="6858000"/>
          </a:xfrm>
          <a:blipFill>
            <a:blip r:embed="rId2"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a:t> </a:t>
            </a:r>
            <a:endParaRPr lang="bg-BG"/>
          </a:p>
        </p:txBody>
      </p:sp>
      <p:sp>
        <p:nvSpPr>
          <p:cNvPr id="2" name="Title 1">
            <a:extLst>
              <a:ext uri="{FF2B5EF4-FFF2-40B4-BE49-F238E27FC236}">
                <a16:creationId xmlns:a16="http://schemas.microsoft.com/office/drawing/2014/main" id="{E6569A81-C0C7-48B4-9080-C02FC0588EED}"/>
              </a:ext>
            </a:extLst>
          </p:cNvPr>
          <p:cNvSpPr>
            <a:spLocks noGrp="1"/>
          </p:cNvSpPr>
          <p:nvPr>
            <p:ph type="title" hasCustomPrompt="1"/>
          </p:nvPr>
        </p:nvSpPr>
        <p:spPr>
          <a:xfrm>
            <a:off x="6321286" y="1066799"/>
            <a:ext cx="5030926" cy="1244760"/>
          </a:xfrm>
          <a:prstGeom prst="rect">
            <a:avLst/>
          </a:prstGeom>
        </p:spPr>
        <p:txBody>
          <a:bodyPr anchor="b">
            <a:normAutofit/>
          </a:bodyPr>
          <a:lstStyle>
            <a:lvl1pPr>
              <a:defRPr sz="3600" b="0">
                <a:solidFill>
                  <a:schemeClr val="tx2"/>
                </a:solidFill>
              </a:defRPr>
            </a:lvl1pPr>
          </a:lstStyle>
          <a:p>
            <a:r>
              <a:rPr lang="en-US" err="1"/>
              <a:t>Titel</a:t>
            </a:r>
            <a:endParaRPr lang="nl-NL"/>
          </a:p>
        </p:txBody>
      </p:sp>
      <p:sp>
        <p:nvSpPr>
          <p:cNvPr id="15" name="Text Placeholder 14">
            <a:extLst>
              <a:ext uri="{FF2B5EF4-FFF2-40B4-BE49-F238E27FC236}">
                <a16:creationId xmlns:a16="http://schemas.microsoft.com/office/drawing/2014/main" id="{E9C5C8A1-A574-4667-AF15-C47F5F4CBBFF}"/>
              </a:ext>
            </a:extLst>
          </p:cNvPr>
          <p:cNvSpPr>
            <a:spLocks noGrp="1"/>
          </p:cNvSpPr>
          <p:nvPr>
            <p:ph type="body" sz="quarter" idx="15" hasCustomPrompt="1"/>
          </p:nvPr>
        </p:nvSpPr>
        <p:spPr>
          <a:xfrm>
            <a:off x="6321287" y="2567136"/>
            <a:ext cx="5030926" cy="3598714"/>
          </a:xfrm>
          <a:prstGeom prst="rect">
            <a:avLst/>
          </a:prstGeom>
        </p:spPr>
        <p:txBody>
          <a:bodyPr anchor="ctr"/>
          <a:lstStyle>
            <a:lvl1pPr>
              <a:defRPr sz="2400">
                <a:solidFill>
                  <a:schemeClr val="tx1"/>
                </a:solidFill>
              </a:defRPr>
            </a:lvl1pPr>
            <a:lvl2pPr>
              <a:tabLst>
                <a:tab pos="180975" algn="l"/>
              </a:tabLst>
              <a:defRPr sz="2000">
                <a:solidFill>
                  <a:schemeClr val="tx1"/>
                </a:solidFill>
              </a:defRPr>
            </a:lvl2pPr>
            <a:lvl3pPr>
              <a:defRPr sz="1800">
                <a:solidFill>
                  <a:schemeClr val="tx1"/>
                </a:solidFill>
              </a:defRPr>
            </a:lvl3pPr>
            <a:lvl4pPr>
              <a:defRPr sz="1600">
                <a:solidFill>
                  <a:schemeClr val="tx2"/>
                </a:solidFill>
              </a:defRPr>
            </a:lvl4pPr>
            <a:lvl5pPr>
              <a:defRPr>
                <a:solidFill>
                  <a:schemeClr val="tx2"/>
                </a:solidFill>
              </a:defRPr>
            </a:lvl5pPr>
          </a:lstStyle>
          <a:p>
            <a:pPr lvl="0"/>
            <a:r>
              <a:rPr lang="en-US"/>
              <a:t>Second level</a:t>
            </a:r>
          </a:p>
          <a:p>
            <a:pPr lvl="1"/>
            <a:r>
              <a:rPr lang="en-US"/>
              <a:t>Third level</a:t>
            </a:r>
          </a:p>
          <a:p>
            <a:pPr lvl="2"/>
            <a:r>
              <a:rPr lang="en-US"/>
              <a:t>Fourth level</a:t>
            </a:r>
          </a:p>
        </p:txBody>
      </p:sp>
    </p:spTree>
    <p:extLst>
      <p:ext uri="{BB962C8B-B14F-4D97-AF65-F5344CB8AC3E}">
        <p14:creationId xmlns:p14="http://schemas.microsoft.com/office/powerpoint/2010/main" val="41424476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C_Large_Picture_&amp;_content_swirl_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62EBFA9-3FFB-4044-B50B-64F558169683}"/>
              </a:ext>
            </a:extLst>
          </p:cNvPr>
          <p:cNvSpPr>
            <a:spLocks noGrp="1"/>
          </p:cNvSpPr>
          <p:nvPr>
            <p:ph type="pic" sz="quarter" idx="13"/>
          </p:nvPr>
        </p:nvSpPr>
        <p:spPr>
          <a:xfrm>
            <a:off x="6096000" y="9525"/>
            <a:ext cx="6096000" cy="6858000"/>
          </a:xfrm>
          <a:prstGeom prst="rect">
            <a:avLst/>
          </a:prstGeom>
          <a:solidFill>
            <a:schemeClr val="tx2"/>
          </a:solidFill>
        </p:spPr>
        <p:txBody>
          <a:bodyPr/>
          <a:lstStyle/>
          <a:p>
            <a:endParaRPr lang="nl-NL"/>
          </a:p>
        </p:txBody>
      </p:sp>
      <p:sp>
        <p:nvSpPr>
          <p:cNvPr id="11" name="Picture Placeholder 4">
            <a:extLst>
              <a:ext uri="{FF2B5EF4-FFF2-40B4-BE49-F238E27FC236}">
                <a16:creationId xmlns:a16="http://schemas.microsoft.com/office/drawing/2014/main" id="{51050E79-7463-4816-A76A-6B991CD8CFF8}"/>
              </a:ext>
            </a:extLst>
          </p:cNvPr>
          <p:cNvSpPr>
            <a:spLocks noGrp="1"/>
          </p:cNvSpPr>
          <p:nvPr>
            <p:ph type="pic" sz="quarter" idx="11" hasCustomPrompt="1"/>
          </p:nvPr>
        </p:nvSpPr>
        <p:spPr>
          <a:xfrm flipH="1">
            <a:off x="4045788" y="-19050"/>
            <a:ext cx="3145616" cy="6867525"/>
          </a:xfrm>
          <a:blipFill>
            <a:blip r:embed="rId2"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a:t> </a:t>
            </a:r>
            <a:endParaRPr lang="bg-BG"/>
          </a:p>
        </p:txBody>
      </p:sp>
      <p:sp>
        <p:nvSpPr>
          <p:cNvPr id="2" name="Title 1">
            <a:extLst>
              <a:ext uri="{FF2B5EF4-FFF2-40B4-BE49-F238E27FC236}">
                <a16:creationId xmlns:a16="http://schemas.microsoft.com/office/drawing/2014/main" id="{E6569A81-C0C7-48B4-9080-C02FC0588EED}"/>
              </a:ext>
            </a:extLst>
          </p:cNvPr>
          <p:cNvSpPr>
            <a:spLocks noGrp="1"/>
          </p:cNvSpPr>
          <p:nvPr>
            <p:ph type="title" hasCustomPrompt="1"/>
          </p:nvPr>
        </p:nvSpPr>
        <p:spPr>
          <a:xfrm>
            <a:off x="662357" y="1013543"/>
            <a:ext cx="5030926" cy="1244760"/>
          </a:xfrm>
          <a:prstGeom prst="rect">
            <a:avLst/>
          </a:prstGeom>
        </p:spPr>
        <p:txBody>
          <a:bodyPr anchor="b">
            <a:normAutofit/>
          </a:bodyPr>
          <a:lstStyle>
            <a:lvl1pPr>
              <a:defRPr sz="3600" b="0">
                <a:solidFill>
                  <a:schemeClr val="tx2"/>
                </a:solidFill>
              </a:defRPr>
            </a:lvl1pPr>
          </a:lstStyle>
          <a:p>
            <a:r>
              <a:rPr lang="en-US" err="1"/>
              <a:t>Titel</a:t>
            </a:r>
            <a:endParaRPr lang="nl-NL"/>
          </a:p>
        </p:txBody>
      </p:sp>
      <p:sp>
        <p:nvSpPr>
          <p:cNvPr id="15" name="Text Placeholder 14">
            <a:extLst>
              <a:ext uri="{FF2B5EF4-FFF2-40B4-BE49-F238E27FC236}">
                <a16:creationId xmlns:a16="http://schemas.microsoft.com/office/drawing/2014/main" id="{E9C5C8A1-A574-4667-AF15-C47F5F4CBBFF}"/>
              </a:ext>
            </a:extLst>
          </p:cNvPr>
          <p:cNvSpPr>
            <a:spLocks noGrp="1"/>
          </p:cNvSpPr>
          <p:nvPr>
            <p:ph type="body" sz="quarter" idx="15" hasCustomPrompt="1"/>
          </p:nvPr>
        </p:nvSpPr>
        <p:spPr>
          <a:xfrm>
            <a:off x="662358" y="2513880"/>
            <a:ext cx="5030926" cy="3598714"/>
          </a:xfrm>
          <a:prstGeom prst="rect">
            <a:avLst/>
          </a:prstGeom>
        </p:spPr>
        <p:txBody>
          <a:bodyPr anchor="ctr"/>
          <a:lstStyle>
            <a:lvl1pPr>
              <a:defRPr sz="2400">
                <a:solidFill>
                  <a:schemeClr val="tx1"/>
                </a:solidFill>
              </a:defRPr>
            </a:lvl1pPr>
            <a:lvl2pPr>
              <a:tabLst>
                <a:tab pos="180975" algn="l"/>
              </a:tabLst>
              <a:defRPr sz="2000">
                <a:solidFill>
                  <a:schemeClr val="tx1"/>
                </a:solidFill>
              </a:defRPr>
            </a:lvl2pPr>
            <a:lvl3pPr>
              <a:defRPr sz="1800">
                <a:solidFill>
                  <a:schemeClr val="tx1"/>
                </a:solidFill>
              </a:defRPr>
            </a:lvl3pPr>
            <a:lvl4pPr>
              <a:defRPr sz="1600">
                <a:solidFill>
                  <a:schemeClr val="tx2"/>
                </a:solidFill>
              </a:defRPr>
            </a:lvl4pPr>
            <a:lvl5pPr>
              <a:defRPr>
                <a:solidFill>
                  <a:schemeClr val="tx2"/>
                </a:solidFill>
              </a:defRPr>
            </a:lvl5pPr>
          </a:lstStyle>
          <a:p>
            <a:pPr lvl="0"/>
            <a:r>
              <a:rPr lang="en-US"/>
              <a:t>Second level</a:t>
            </a:r>
          </a:p>
          <a:p>
            <a:pPr lvl="1"/>
            <a:r>
              <a:rPr lang="en-US"/>
              <a:t>Third level</a:t>
            </a:r>
          </a:p>
          <a:p>
            <a:pPr lvl="2"/>
            <a:r>
              <a:rPr lang="en-US"/>
              <a:t>Fourth level</a:t>
            </a:r>
          </a:p>
        </p:txBody>
      </p:sp>
    </p:spTree>
    <p:extLst>
      <p:ext uri="{BB962C8B-B14F-4D97-AF65-F5344CB8AC3E}">
        <p14:creationId xmlns:p14="http://schemas.microsoft.com/office/powerpoint/2010/main" val="38252911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C_Large_Picture_&amp;_content_swirl_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62EBFA9-3FFB-4044-B50B-64F558169683}"/>
              </a:ext>
            </a:extLst>
          </p:cNvPr>
          <p:cNvSpPr>
            <a:spLocks noGrp="1"/>
          </p:cNvSpPr>
          <p:nvPr>
            <p:ph type="pic" sz="quarter" idx="13"/>
          </p:nvPr>
        </p:nvSpPr>
        <p:spPr>
          <a:xfrm>
            <a:off x="6096000" y="9525"/>
            <a:ext cx="6096000" cy="6858000"/>
          </a:xfrm>
          <a:prstGeom prst="rect">
            <a:avLst/>
          </a:prstGeom>
          <a:solidFill>
            <a:schemeClr val="tx2"/>
          </a:solidFill>
        </p:spPr>
        <p:txBody>
          <a:bodyPr/>
          <a:lstStyle/>
          <a:p>
            <a:endParaRPr lang="nl-NL"/>
          </a:p>
        </p:txBody>
      </p:sp>
      <p:sp>
        <p:nvSpPr>
          <p:cNvPr id="2" name="Title 1">
            <a:extLst>
              <a:ext uri="{FF2B5EF4-FFF2-40B4-BE49-F238E27FC236}">
                <a16:creationId xmlns:a16="http://schemas.microsoft.com/office/drawing/2014/main" id="{E6569A81-C0C7-48B4-9080-C02FC0588EED}"/>
              </a:ext>
            </a:extLst>
          </p:cNvPr>
          <p:cNvSpPr>
            <a:spLocks noGrp="1"/>
          </p:cNvSpPr>
          <p:nvPr>
            <p:ph type="title" hasCustomPrompt="1"/>
          </p:nvPr>
        </p:nvSpPr>
        <p:spPr>
          <a:xfrm>
            <a:off x="662357" y="1013543"/>
            <a:ext cx="5030926" cy="1244760"/>
          </a:xfrm>
          <a:prstGeom prst="rect">
            <a:avLst/>
          </a:prstGeom>
        </p:spPr>
        <p:txBody>
          <a:bodyPr anchor="b">
            <a:normAutofit/>
          </a:bodyPr>
          <a:lstStyle>
            <a:lvl1pPr>
              <a:defRPr sz="3600" b="0">
                <a:solidFill>
                  <a:schemeClr val="tx2"/>
                </a:solidFill>
              </a:defRPr>
            </a:lvl1pPr>
          </a:lstStyle>
          <a:p>
            <a:r>
              <a:rPr lang="en-US" err="1"/>
              <a:t>Titel</a:t>
            </a:r>
            <a:endParaRPr lang="nl-NL"/>
          </a:p>
        </p:txBody>
      </p:sp>
      <p:sp>
        <p:nvSpPr>
          <p:cNvPr id="15" name="Text Placeholder 14">
            <a:extLst>
              <a:ext uri="{FF2B5EF4-FFF2-40B4-BE49-F238E27FC236}">
                <a16:creationId xmlns:a16="http://schemas.microsoft.com/office/drawing/2014/main" id="{E9C5C8A1-A574-4667-AF15-C47F5F4CBBFF}"/>
              </a:ext>
            </a:extLst>
          </p:cNvPr>
          <p:cNvSpPr>
            <a:spLocks noGrp="1"/>
          </p:cNvSpPr>
          <p:nvPr>
            <p:ph type="body" sz="quarter" idx="15" hasCustomPrompt="1"/>
          </p:nvPr>
        </p:nvSpPr>
        <p:spPr>
          <a:xfrm>
            <a:off x="662358" y="2513880"/>
            <a:ext cx="5030926" cy="3598714"/>
          </a:xfrm>
          <a:prstGeom prst="rect">
            <a:avLst/>
          </a:prstGeom>
        </p:spPr>
        <p:txBody>
          <a:bodyPr anchor="ctr"/>
          <a:lstStyle>
            <a:lvl1pPr>
              <a:defRPr sz="2400">
                <a:solidFill>
                  <a:schemeClr val="tx1"/>
                </a:solidFill>
              </a:defRPr>
            </a:lvl1pPr>
            <a:lvl2pPr>
              <a:tabLst>
                <a:tab pos="180975" algn="l"/>
              </a:tabLst>
              <a:defRPr sz="2000">
                <a:solidFill>
                  <a:schemeClr val="tx1"/>
                </a:solidFill>
              </a:defRPr>
            </a:lvl2pPr>
            <a:lvl3pPr>
              <a:defRPr sz="1800">
                <a:solidFill>
                  <a:schemeClr val="tx1"/>
                </a:solidFill>
              </a:defRPr>
            </a:lvl3pPr>
            <a:lvl4pPr>
              <a:defRPr sz="1600">
                <a:solidFill>
                  <a:schemeClr val="tx2"/>
                </a:solidFill>
              </a:defRPr>
            </a:lvl4pPr>
            <a:lvl5pPr>
              <a:defRPr>
                <a:solidFill>
                  <a:schemeClr val="tx2"/>
                </a:solidFill>
              </a:defRPr>
            </a:lvl5pPr>
          </a:lstStyle>
          <a:p>
            <a:pPr lvl="0"/>
            <a:r>
              <a:rPr lang="en-US"/>
              <a:t>Second level</a:t>
            </a:r>
          </a:p>
          <a:p>
            <a:pPr lvl="1"/>
            <a:r>
              <a:rPr lang="en-US"/>
              <a:t>Third level</a:t>
            </a:r>
          </a:p>
          <a:p>
            <a:pPr lvl="2"/>
            <a:r>
              <a:rPr lang="en-US"/>
              <a:t>Fourth level</a:t>
            </a:r>
          </a:p>
        </p:txBody>
      </p:sp>
      <p:sp>
        <p:nvSpPr>
          <p:cNvPr id="6" name="Picture Placeholder 3">
            <a:extLst>
              <a:ext uri="{FF2B5EF4-FFF2-40B4-BE49-F238E27FC236}">
                <a16:creationId xmlns:a16="http://schemas.microsoft.com/office/drawing/2014/main" id="{5E92CA65-6928-44E0-8F2A-D935A3B8BDEC}"/>
              </a:ext>
            </a:extLst>
          </p:cNvPr>
          <p:cNvSpPr>
            <a:spLocks noGrp="1"/>
          </p:cNvSpPr>
          <p:nvPr>
            <p:ph type="pic" sz="quarter" idx="16" hasCustomPrompt="1"/>
          </p:nvPr>
        </p:nvSpPr>
        <p:spPr>
          <a:xfrm rot="10800000">
            <a:off x="6055737" y="0"/>
            <a:ext cx="1025123" cy="6867525"/>
          </a:xfrm>
          <a:blipFill>
            <a:blip>
              <a:extLst>
                <a:ext uri="{96DAC541-7B7A-43D3-8B79-37D633B846F1}">
                  <asvg:svgBlip xmlns:asvg="http://schemas.microsoft.com/office/drawing/2016/SVG/main" r:embed="rId2"/>
                </a:ext>
              </a:extLst>
            </a:blip>
            <a:stretch>
              <a:fillRect/>
            </a:stretch>
          </a:blipFill>
        </p:spPr>
        <p:txBody>
          <a:bodyPr/>
          <a:lstStyle>
            <a:lvl1pPr marL="0" indent="0">
              <a:buNone/>
              <a:defRPr/>
            </a:lvl1pPr>
          </a:lstStyle>
          <a:p>
            <a:r>
              <a:rPr lang="en-US"/>
              <a:t> </a:t>
            </a:r>
            <a:endParaRPr lang="bg-BG"/>
          </a:p>
        </p:txBody>
      </p:sp>
    </p:spTree>
    <p:extLst>
      <p:ext uri="{BB962C8B-B14F-4D97-AF65-F5344CB8AC3E}">
        <p14:creationId xmlns:p14="http://schemas.microsoft.com/office/powerpoint/2010/main" val="16642816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Picture and content swirl lar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4C58CCB-46F7-4BA9-8F7F-7358F1CB805B}"/>
              </a:ext>
            </a:extLst>
          </p:cNvPr>
          <p:cNvSpPr/>
          <p:nvPr userDrawn="1"/>
        </p:nvSpPr>
        <p:spPr>
          <a:xfrm>
            <a:off x="0" y="0"/>
            <a:ext cx="12192000" cy="1901228"/>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nl-NL"/>
          </a:p>
        </p:txBody>
      </p:sp>
      <p:sp>
        <p:nvSpPr>
          <p:cNvPr id="3" name="Date Placeholder 2">
            <a:extLst>
              <a:ext uri="{FF2B5EF4-FFF2-40B4-BE49-F238E27FC236}">
                <a16:creationId xmlns:a16="http://schemas.microsoft.com/office/drawing/2014/main" id="{93CD1151-CD97-4DA7-B964-110161343A35}"/>
              </a:ext>
            </a:extLst>
          </p:cNvPr>
          <p:cNvSpPr>
            <a:spLocks noGrp="1"/>
          </p:cNvSpPr>
          <p:nvPr>
            <p:ph type="dt" sz="half" idx="10"/>
          </p:nvPr>
        </p:nvSpPr>
        <p:spPr/>
        <p:txBody>
          <a:bodyPr/>
          <a:lstStyle/>
          <a:p>
            <a:fld id="{BE8BABDA-E9A8-4093-BEA3-7A8BA798F02E}" type="datetime1">
              <a:rPr lang="nl-NL" smtClean="0"/>
              <a:t>23-7-2026</a:t>
            </a:fld>
            <a:endParaRPr lang="nl-NL"/>
          </a:p>
        </p:txBody>
      </p:sp>
      <p:sp>
        <p:nvSpPr>
          <p:cNvPr id="5" name="Slide Number Placeholder 4">
            <a:extLst>
              <a:ext uri="{FF2B5EF4-FFF2-40B4-BE49-F238E27FC236}">
                <a16:creationId xmlns:a16="http://schemas.microsoft.com/office/drawing/2014/main" id="{81082564-AA88-4B1B-A8CE-D30E90E1A95D}"/>
              </a:ext>
            </a:extLst>
          </p:cNvPr>
          <p:cNvSpPr>
            <a:spLocks noGrp="1"/>
          </p:cNvSpPr>
          <p:nvPr>
            <p:ph type="sldNum" sz="quarter" idx="12"/>
          </p:nvPr>
        </p:nvSpPr>
        <p:spPr/>
        <p:txBody>
          <a:bodyPr/>
          <a:lstStyle/>
          <a:p>
            <a:fld id="{846D24F4-B795-4F09-B0AD-01404497C262}" type="slidenum">
              <a:rPr lang="nl-NL" smtClean="0"/>
              <a:t>‹#›</a:t>
            </a:fld>
            <a:endParaRPr lang="nl-NL"/>
          </a:p>
        </p:txBody>
      </p:sp>
      <p:sp>
        <p:nvSpPr>
          <p:cNvPr id="4" name="Footer Placeholder 3">
            <a:extLst>
              <a:ext uri="{FF2B5EF4-FFF2-40B4-BE49-F238E27FC236}">
                <a16:creationId xmlns:a16="http://schemas.microsoft.com/office/drawing/2014/main" id="{91A00C04-E1BB-4592-8083-6F3CA1675BC7}"/>
              </a:ext>
            </a:extLst>
          </p:cNvPr>
          <p:cNvSpPr>
            <a:spLocks noGrp="1"/>
          </p:cNvSpPr>
          <p:nvPr>
            <p:ph type="ftr" sz="quarter" idx="11"/>
          </p:nvPr>
        </p:nvSpPr>
        <p:spPr>
          <a:xfrm>
            <a:off x="6096000" y="6356347"/>
            <a:ext cx="2712129" cy="365125"/>
          </a:xfrm>
        </p:spPr>
        <p:txBody>
          <a:bodyPr/>
          <a:lstStyle>
            <a:lvl1pPr>
              <a:defRPr>
                <a:solidFill>
                  <a:srgbClr val="999A9B"/>
                </a:solidFill>
              </a:defRPr>
            </a:lvl1pPr>
          </a:lstStyle>
          <a:p>
            <a:endParaRPr lang="nl-NL"/>
          </a:p>
        </p:txBody>
      </p:sp>
      <p:pic>
        <p:nvPicPr>
          <p:cNvPr id="14" name="Graphic 13">
            <a:extLst>
              <a:ext uri="{FF2B5EF4-FFF2-40B4-BE49-F238E27FC236}">
                <a16:creationId xmlns:a16="http://schemas.microsoft.com/office/drawing/2014/main" id="{312D2A34-78A0-4656-8F2A-2ECD4AAE666B}"/>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l="42519" t="20545" r="50471" b="16336"/>
          <a:stretch/>
        </p:blipFill>
        <p:spPr>
          <a:xfrm rot="5400000">
            <a:off x="5247116" y="-4754238"/>
            <a:ext cx="1697821" cy="12191948"/>
          </a:xfrm>
          <a:prstGeom prst="rect">
            <a:avLst/>
          </a:prstGeom>
        </p:spPr>
      </p:pic>
      <p:sp>
        <p:nvSpPr>
          <p:cNvPr id="2" name="Title 1">
            <a:extLst>
              <a:ext uri="{FF2B5EF4-FFF2-40B4-BE49-F238E27FC236}">
                <a16:creationId xmlns:a16="http://schemas.microsoft.com/office/drawing/2014/main" id="{E6569A81-C0C7-48B4-9080-C02FC0588EED}"/>
              </a:ext>
            </a:extLst>
          </p:cNvPr>
          <p:cNvSpPr>
            <a:spLocks noGrp="1"/>
          </p:cNvSpPr>
          <p:nvPr>
            <p:ph type="title" hasCustomPrompt="1"/>
          </p:nvPr>
        </p:nvSpPr>
        <p:spPr>
          <a:xfrm>
            <a:off x="839789" y="96976"/>
            <a:ext cx="5030926" cy="1244760"/>
          </a:xfrm>
        </p:spPr>
        <p:txBody>
          <a:bodyPr anchor="b">
            <a:normAutofit/>
          </a:bodyPr>
          <a:lstStyle>
            <a:lvl1pPr>
              <a:defRPr sz="4000">
                <a:solidFill>
                  <a:schemeClr val="bg1"/>
                </a:solidFill>
              </a:defRPr>
            </a:lvl1pPr>
          </a:lstStyle>
          <a:p>
            <a:r>
              <a:rPr lang="en-US" err="1"/>
              <a:t>Titel</a:t>
            </a:r>
            <a:endParaRPr lang="nl-NL"/>
          </a:p>
        </p:txBody>
      </p:sp>
      <p:sp>
        <p:nvSpPr>
          <p:cNvPr id="19" name="Content Placeholder 2">
            <a:extLst>
              <a:ext uri="{FF2B5EF4-FFF2-40B4-BE49-F238E27FC236}">
                <a16:creationId xmlns:a16="http://schemas.microsoft.com/office/drawing/2014/main" id="{3E4C8EFF-C27F-460B-9DEE-23DB3E698DCC}"/>
              </a:ext>
            </a:extLst>
          </p:cNvPr>
          <p:cNvSpPr>
            <a:spLocks noGrp="1"/>
          </p:cNvSpPr>
          <p:nvPr>
            <p:ph sz="half" idx="1"/>
          </p:nvPr>
        </p:nvSpPr>
        <p:spPr>
          <a:xfrm>
            <a:off x="862013" y="2172553"/>
            <a:ext cx="5156200" cy="39932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20" name="Content Placeholder 3">
            <a:extLst>
              <a:ext uri="{FF2B5EF4-FFF2-40B4-BE49-F238E27FC236}">
                <a16:creationId xmlns:a16="http://schemas.microsoft.com/office/drawing/2014/main" id="{96B053DF-B840-437A-A609-911B519D82DC}"/>
              </a:ext>
            </a:extLst>
          </p:cNvPr>
          <p:cNvSpPr>
            <a:spLocks noGrp="1"/>
          </p:cNvSpPr>
          <p:nvPr>
            <p:ph sz="half" idx="2"/>
          </p:nvPr>
        </p:nvSpPr>
        <p:spPr>
          <a:xfrm>
            <a:off x="6170613" y="2176635"/>
            <a:ext cx="5181600" cy="39895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39788706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D_Picture_&amp;_content_Imag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10909CB-8E2A-40C5-8E5C-343979B9B859}"/>
              </a:ext>
            </a:extLst>
          </p:cNvPr>
          <p:cNvSpPr/>
          <p:nvPr userDrawn="1"/>
        </p:nvSpPr>
        <p:spPr>
          <a:xfrm>
            <a:off x="0" y="2172553"/>
            <a:ext cx="12192000" cy="4685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bg1"/>
              </a:solidFill>
            </a:endParaRPr>
          </a:p>
        </p:txBody>
      </p:sp>
      <p:sp>
        <p:nvSpPr>
          <p:cNvPr id="10" name="Picture Placeholder 9">
            <a:extLst>
              <a:ext uri="{FF2B5EF4-FFF2-40B4-BE49-F238E27FC236}">
                <a16:creationId xmlns:a16="http://schemas.microsoft.com/office/drawing/2014/main" id="{8CE812B3-2716-4D8A-AA34-38D663A45514}"/>
              </a:ext>
            </a:extLst>
          </p:cNvPr>
          <p:cNvSpPr>
            <a:spLocks noGrp="1"/>
          </p:cNvSpPr>
          <p:nvPr>
            <p:ph type="pic" sz="quarter" idx="13" hasCustomPrompt="1"/>
          </p:nvPr>
        </p:nvSpPr>
        <p:spPr>
          <a:xfrm>
            <a:off x="0" y="0"/>
            <a:ext cx="12192000" cy="2172553"/>
          </a:xfrm>
          <a:prstGeom prst="rect">
            <a:avLst/>
          </a:prstGeom>
          <a:solidFill>
            <a:schemeClr val="bg2">
              <a:lumMod val="50000"/>
            </a:schemeClr>
          </a:solidFill>
        </p:spPr>
        <p:txBody>
          <a:bodyPr/>
          <a:lstStyle>
            <a:lvl1pPr>
              <a:defRPr>
                <a:solidFill>
                  <a:schemeClr val="bg1"/>
                </a:solidFill>
              </a:defRPr>
            </a:lvl1pPr>
          </a:lstStyle>
          <a:p>
            <a:r>
              <a:rPr lang="nl-NL"/>
              <a:t>Add picture here</a:t>
            </a:r>
          </a:p>
        </p:txBody>
      </p:sp>
      <p:sp>
        <p:nvSpPr>
          <p:cNvPr id="3" name="Date Placeholder 2">
            <a:extLst>
              <a:ext uri="{FF2B5EF4-FFF2-40B4-BE49-F238E27FC236}">
                <a16:creationId xmlns:a16="http://schemas.microsoft.com/office/drawing/2014/main" id="{93CD1151-CD97-4DA7-B964-110161343A35}"/>
              </a:ext>
            </a:extLst>
          </p:cNvPr>
          <p:cNvSpPr>
            <a:spLocks noGrp="1"/>
          </p:cNvSpPr>
          <p:nvPr>
            <p:ph type="dt" sz="half" idx="10"/>
          </p:nvPr>
        </p:nvSpPr>
        <p:spPr/>
        <p:txBody>
          <a:bodyPr/>
          <a:lstStyle/>
          <a:p>
            <a:fld id="{2CD9AAE4-1242-4C53-8C81-1FAF896FF5F3}" type="datetime1">
              <a:rPr lang="nl-NL" smtClean="0"/>
              <a:t>23-7-2026</a:t>
            </a:fld>
            <a:endParaRPr lang="nl-NL"/>
          </a:p>
        </p:txBody>
      </p:sp>
      <p:sp>
        <p:nvSpPr>
          <p:cNvPr id="5" name="Slide Number Placeholder 4">
            <a:extLst>
              <a:ext uri="{FF2B5EF4-FFF2-40B4-BE49-F238E27FC236}">
                <a16:creationId xmlns:a16="http://schemas.microsoft.com/office/drawing/2014/main" id="{81082564-AA88-4B1B-A8CE-D30E90E1A95D}"/>
              </a:ext>
            </a:extLst>
          </p:cNvPr>
          <p:cNvSpPr>
            <a:spLocks noGrp="1"/>
          </p:cNvSpPr>
          <p:nvPr>
            <p:ph type="sldNum" sz="quarter" idx="12"/>
          </p:nvPr>
        </p:nvSpPr>
        <p:spPr>
          <a:xfrm>
            <a:off x="10221518" y="6356347"/>
            <a:ext cx="1130694" cy="365125"/>
          </a:xfrm>
          <a:prstGeom prst="rect">
            <a:avLst/>
          </a:prstGeom>
        </p:spPr>
        <p:txBody>
          <a:bodyPr/>
          <a:lstStyle/>
          <a:p>
            <a:fld id="{846D24F4-B795-4F09-B0AD-01404497C262}" type="slidenum">
              <a:rPr lang="nl-NL" smtClean="0"/>
              <a:t>‹#›</a:t>
            </a:fld>
            <a:endParaRPr lang="nl-NL"/>
          </a:p>
        </p:txBody>
      </p:sp>
      <p:sp>
        <p:nvSpPr>
          <p:cNvPr id="4" name="Footer Placeholder 3">
            <a:extLst>
              <a:ext uri="{FF2B5EF4-FFF2-40B4-BE49-F238E27FC236}">
                <a16:creationId xmlns:a16="http://schemas.microsoft.com/office/drawing/2014/main" id="{91A00C04-E1BB-4592-8083-6F3CA1675BC7}"/>
              </a:ext>
            </a:extLst>
          </p:cNvPr>
          <p:cNvSpPr>
            <a:spLocks noGrp="1"/>
          </p:cNvSpPr>
          <p:nvPr>
            <p:ph type="ftr" sz="quarter" idx="11"/>
          </p:nvPr>
        </p:nvSpPr>
        <p:spPr>
          <a:xfrm>
            <a:off x="6096000" y="6356347"/>
            <a:ext cx="2712129" cy="365125"/>
          </a:xfrm>
        </p:spPr>
        <p:txBody>
          <a:bodyPr/>
          <a:lstStyle>
            <a:lvl1pPr>
              <a:defRPr>
                <a:solidFill>
                  <a:srgbClr val="999A9B"/>
                </a:solidFill>
              </a:defRPr>
            </a:lvl1pPr>
          </a:lstStyle>
          <a:p>
            <a:endParaRPr lang="nl-NL"/>
          </a:p>
        </p:txBody>
      </p:sp>
      <p:sp>
        <p:nvSpPr>
          <p:cNvPr id="2" name="Title 1">
            <a:extLst>
              <a:ext uri="{FF2B5EF4-FFF2-40B4-BE49-F238E27FC236}">
                <a16:creationId xmlns:a16="http://schemas.microsoft.com/office/drawing/2014/main" id="{E6569A81-C0C7-48B4-9080-C02FC0588EED}"/>
              </a:ext>
            </a:extLst>
          </p:cNvPr>
          <p:cNvSpPr>
            <a:spLocks noGrp="1"/>
          </p:cNvSpPr>
          <p:nvPr>
            <p:ph type="title" hasCustomPrompt="1"/>
          </p:nvPr>
        </p:nvSpPr>
        <p:spPr>
          <a:xfrm>
            <a:off x="839788" y="176464"/>
            <a:ext cx="7339012" cy="1181100"/>
          </a:xfrm>
          <a:prstGeom prst="rect">
            <a:avLst/>
          </a:prstGeom>
        </p:spPr>
        <p:txBody>
          <a:bodyPr anchor="b">
            <a:normAutofit/>
          </a:bodyPr>
          <a:lstStyle>
            <a:lvl1pPr>
              <a:defRPr sz="3600" b="0">
                <a:solidFill>
                  <a:schemeClr val="bg1"/>
                </a:solidFill>
              </a:defRPr>
            </a:lvl1pPr>
          </a:lstStyle>
          <a:p>
            <a:r>
              <a:rPr lang="en-US" err="1"/>
              <a:t>Titel</a:t>
            </a:r>
            <a:endParaRPr lang="nl-NL"/>
          </a:p>
        </p:txBody>
      </p:sp>
      <p:sp>
        <p:nvSpPr>
          <p:cNvPr id="12" name="Text Placeholder 11">
            <a:extLst>
              <a:ext uri="{FF2B5EF4-FFF2-40B4-BE49-F238E27FC236}">
                <a16:creationId xmlns:a16="http://schemas.microsoft.com/office/drawing/2014/main" id="{8842FA6B-FEE8-4283-9F3B-717E7A564836}"/>
              </a:ext>
            </a:extLst>
          </p:cNvPr>
          <p:cNvSpPr>
            <a:spLocks noGrp="1"/>
          </p:cNvSpPr>
          <p:nvPr>
            <p:ph type="body" sz="quarter" idx="14" hasCustomPrompt="1"/>
          </p:nvPr>
        </p:nvSpPr>
        <p:spPr>
          <a:xfrm>
            <a:off x="850971" y="1494092"/>
            <a:ext cx="5008562" cy="466725"/>
          </a:xfrm>
          <a:prstGeom prst="rect">
            <a:avLst/>
          </a:prstGeom>
        </p:spPr>
        <p:txBody>
          <a:bodyPr/>
          <a:lstStyle>
            <a:lvl1pPr marL="0" indent="0">
              <a:buNone/>
              <a:defRPr sz="2000">
                <a:solidFill>
                  <a:schemeClr val="bg1"/>
                </a:solidFill>
              </a:defRPr>
            </a:lvl1pPr>
            <a:lvl4pPr marL="1436687" indent="0">
              <a:buNone/>
              <a:defRPr/>
            </a:lvl4pPr>
          </a:lstStyle>
          <a:p>
            <a:pPr lvl="0"/>
            <a:r>
              <a:rPr lang="en-US" err="1"/>
              <a:t>Subtitel</a:t>
            </a:r>
            <a:endParaRPr lang="nl-NL"/>
          </a:p>
        </p:txBody>
      </p:sp>
      <p:sp>
        <p:nvSpPr>
          <p:cNvPr id="11" name="Picture Placeholder 20">
            <a:extLst>
              <a:ext uri="{FF2B5EF4-FFF2-40B4-BE49-F238E27FC236}">
                <a16:creationId xmlns:a16="http://schemas.microsoft.com/office/drawing/2014/main" id="{23AF33DA-4101-401A-8EBC-B3120633FF50}"/>
              </a:ext>
            </a:extLst>
          </p:cNvPr>
          <p:cNvSpPr>
            <a:spLocks noGrp="1"/>
          </p:cNvSpPr>
          <p:nvPr>
            <p:ph type="pic" sz="quarter" idx="15"/>
          </p:nvPr>
        </p:nvSpPr>
        <p:spPr>
          <a:xfrm>
            <a:off x="839788" y="3070064"/>
            <a:ext cx="1331327" cy="1333041"/>
          </a:xfrm>
          <a:prstGeom prst="rect">
            <a:avLst/>
          </a:prstGeom>
        </p:spPr>
        <p:txBody>
          <a:bodyPr>
            <a:normAutofit/>
          </a:bodyPr>
          <a:lstStyle>
            <a:lvl1pPr>
              <a:defRPr sz="2000"/>
            </a:lvl1pPr>
          </a:lstStyle>
          <a:p>
            <a:endParaRPr lang="bg-BG"/>
          </a:p>
        </p:txBody>
      </p:sp>
      <p:sp>
        <p:nvSpPr>
          <p:cNvPr id="14" name="Picture Placeholder 20">
            <a:extLst>
              <a:ext uri="{FF2B5EF4-FFF2-40B4-BE49-F238E27FC236}">
                <a16:creationId xmlns:a16="http://schemas.microsoft.com/office/drawing/2014/main" id="{E731953B-A4D7-44B2-AA58-F3C012E1F90E}"/>
              </a:ext>
            </a:extLst>
          </p:cNvPr>
          <p:cNvSpPr>
            <a:spLocks noGrp="1"/>
          </p:cNvSpPr>
          <p:nvPr>
            <p:ph type="pic" sz="quarter" idx="16"/>
          </p:nvPr>
        </p:nvSpPr>
        <p:spPr>
          <a:xfrm>
            <a:off x="3074840" y="3070064"/>
            <a:ext cx="1331327" cy="1333041"/>
          </a:xfrm>
          <a:prstGeom prst="rect">
            <a:avLst/>
          </a:prstGeom>
        </p:spPr>
        <p:txBody>
          <a:bodyPr>
            <a:normAutofit/>
          </a:bodyPr>
          <a:lstStyle>
            <a:lvl1pPr>
              <a:defRPr sz="2000"/>
            </a:lvl1pPr>
          </a:lstStyle>
          <a:p>
            <a:endParaRPr lang="bg-BG"/>
          </a:p>
        </p:txBody>
      </p:sp>
      <p:sp>
        <p:nvSpPr>
          <p:cNvPr id="15" name="Picture Placeholder 20">
            <a:extLst>
              <a:ext uri="{FF2B5EF4-FFF2-40B4-BE49-F238E27FC236}">
                <a16:creationId xmlns:a16="http://schemas.microsoft.com/office/drawing/2014/main" id="{7C9C8C92-BE81-4C6D-8A9B-D1B164EB2EF0}"/>
              </a:ext>
            </a:extLst>
          </p:cNvPr>
          <p:cNvSpPr>
            <a:spLocks noGrp="1"/>
          </p:cNvSpPr>
          <p:nvPr>
            <p:ph type="pic" sz="quarter" idx="17"/>
          </p:nvPr>
        </p:nvSpPr>
        <p:spPr>
          <a:xfrm>
            <a:off x="5309892" y="3070064"/>
            <a:ext cx="1331327" cy="1333041"/>
          </a:xfrm>
          <a:prstGeom prst="rect">
            <a:avLst/>
          </a:prstGeom>
        </p:spPr>
        <p:txBody>
          <a:bodyPr>
            <a:normAutofit/>
          </a:bodyPr>
          <a:lstStyle>
            <a:lvl1pPr>
              <a:defRPr sz="2000"/>
            </a:lvl1pPr>
          </a:lstStyle>
          <a:p>
            <a:endParaRPr lang="bg-BG"/>
          </a:p>
        </p:txBody>
      </p:sp>
      <p:sp>
        <p:nvSpPr>
          <p:cNvPr id="16" name="Picture Placeholder 20">
            <a:extLst>
              <a:ext uri="{FF2B5EF4-FFF2-40B4-BE49-F238E27FC236}">
                <a16:creationId xmlns:a16="http://schemas.microsoft.com/office/drawing/2014/main" id="{CC22B050-79FA-4F10-AA96-929A304F9AF3}"/>
              </a:ext>
            </a:extLst>
          </p:cNvPr>
          <p:cNvSpPr>
            <a:spLocks noGrp="1"/>
          </p:cNvSpPr>
          <p:nvPr>
            <p:ph type="pic" sz="quarter" idx="18"/>
          </p:nvPr>
        </p:nvSpPr>
        <p:spPr>
          <a:xfrm>
            <a:off x="7544944" y="3070064"/>
            <a:ext cx="1331327" cy="1333041"/>
          </a:xfrm>
          <a:prstGeom prst="rect">
            <a:avLst/>
          </a:prstGeom>
        </p:spPr>
        <p:txBody>
          <a:bodyPr>
            <a:normAutofit/>
          </a:bodyPr>
          <a:lstStyle>
            <a:lvl1pPr>
              <a:defRPr sz="2000"/>
            </a:lvl1pPr>
          </a:lstStyle>
          <a:p>
            <a:endParaRPr lang="bg-BG"/>
          </a:p>
        </p:txBody>
      </p:sp>
      <p:sp>
        <p:nvSpPr>
          <p:cNvPr id="17" name="Picture Placeholder 20">
            <a:extLst>
              <a:ext uri="{FF2B5EF4-FFF2-40B4-BE49-F238E27FC236}">
                <a16:creationId xmlns:a16="http://schemas.microsoft.com/office/drawing/2014/main" id="{F80F4DB8-5F15-4636-9190-EAF57F56A724}"/>
              </a:ext>
            </a:extLst>
          </p:cNvPr>
          <p:cNvSpPr>
            <a:spLocks noGrp="1"/>
          </p:cNvSpPr>
          <p:nvPr>
            <p:ph type="pic" sz="quarter" idx="19"/>
          </p:nvPr>
        </p:nvSpPr>
        <p:spPr>
          <a:xfrm>
            <a:off x="9779996" y="3070064"/>
            <a:ext cx="1331327" cy="1333041"/>
          </a:xfrm>
          <a:prstGeom prst="rect">
            <a:avLst/>
          </a:prstGeom>
        </p:spPr>
        <p:txBody>
          <a:bodyPr>
            <a:normAutofit/>
          </a:bodyPr>
          <a:lstStyle>
            <a:lvl1pPr>
              <a:defRPr sz="2000"/>
            </a:lvl1pPr>
          </a:lstStyle>
          <a:p>
            <a:endParaRPr lang="bg-BG"/>
          </a:p>
        </p:txBody>
      </p:sp>
      <p:sp>
        <p:nvSpPr>
          <p:cNvPr id="18" name="Text Placeholder 2">
            <a:extLst>
              <a:ext uri="{FF2B5EF4-FFF2-40B4-BE49-F238E27FC236}">
                <a16:creationId xmlns:a16="http://schemas.microsoft.com/office/drawing/2014/main" id="{BF4DB433-99E1-4013-AEDE-E31B96DC5644}"/>
              </a:ext>
            </a:extLst>
          </p:cNvPr>
          <p:cNvSpPr>
            <a:spLocks noGrp="1"/>
          </p:cNvSpPr>
          <p:nvPr>
            <p:ph type="body" sz="quarter" idx="20" hasCustomPrompt="1"/>
          </p:nvPr>
        </p:nvSpPr>
        <p:spPr>
          <a:xfrm>
            <a:off x="839788" y="4530920"/>
            <a:ext cx="1417637" cy="400050"/>
          </a:xfrm>
        </p:spPr>
        <p:txBody>
          <a:bodyPr/>
          <a:lstStyle>
            <a:lvl1pPr marL="0" indent="0" algn="l" defTabSz="914400" rtl="0" eaLnBrk="1" latinLnBrk="0" hangingPunct="1">
              <a:buNone/>
              <a:defRPr lang="en-US" sz="1600" kern="1200" dirty="0" smtClean="0">
                <a:solidFill>
                  <a:schemeClr val="tx2"/>
                </a:solidFill>
                <a:latin typeface="Geomanist Medium" panose="02000603000000020004" pitchFamily="2" charset="0"/>
                <a:ea typeface="+mn-ea"/>
                <a:cs typeface="+mn-cs"/>
              </a:defRPr>
            </a:lvl1pPr>
          </a:lstStyle>
          <a:p>
            <a:pPr lvl="0"/>
            <a:r>
              <a:rPr lang="en-US"/>
              <a:t>Text</a:t>
            </a:r>
            <a:endParaRPr lang="bg-BG"/>
          </a:p>
        </p:txBody>
      </p:sp>
      <p:sp>
        <p:nvSpPr>
          <p:cNvPr id="21" name="Text Placeholder 2">
            <a:extLst>
              <a:ext uri="{FF2B5EF4-FFF2-40B4-BE49-F238E27FC236}">
                <a16:creationId xmlns:a16="http://schemas.microsoft.com/office/drawing/2014/main" id="{14122011-B759-4DCE-9F7C-0C9694151A27}"/>
              </a:ext>
            </a:extLst>
          </p:cNvPr>
          <p:cNvSpPr>
            <a:spLocks noGrp="1"/>
          </p:cNvSpPr>
          <p:nvPr>
            <p:ph type="body" sz="quarter" idx="21" hasCustomPrompt="1"/>
          </p:nvPr>
        </p:nvSpPr>
        <p:spPr>
          <a:xfrm>
            <a:off x="839788" y="5058785"/>
            <a:ext cx="1417637" cy="400050"/>
          </a:xfrm>
        </p:spPr>
        <p:txBody>
          <a:bodyPr>
            <a:normAutofit/>
          </a:bodyPr>
          <a:lstStyle>
            <a:lvl1pPr marL="0" indent="0" algn="l" defTabSz="914400" rtl="0" eaLnBrk="1" latinLnBrk="0" hangingPunct="1">
              <a:buNone/>
              <a:defRPr lang="bg-BG" sz="1400" b="0" i="0" u="none" strike="noStrike" kern="1200" baseline="0" dirty="0">
                <a:solidFill>
                  <a:schemeClr val="tx1"/>
                </a:solidFill>
                <a:latin typeface="Arial" panose="020B0604020202020204" pitchFamily="34" charset="0"/>
                <a:ea typeface="+mn-ea"/>
                <a:cs typeface="Arial" panose="020B0604020202020204" pitchFamily="34" charset="0"/>
              </a:defRPr>
            </a:lvl1pPr>
          </a:lstStyle>
          <a:p>
            <a:pPr lvl="0"/>
            <a:r>
              <a:rPr lang="en-US"/>
              <a:t>Text</a:t>
            </a:r>
            <a:endParaRPr lang="bg-BG"/>
          </a:p>
        </p:txBody>
      </p:sp>
      <p:sp>
        <p:nvSpPr>
          <p:cNvPr id="22" name="Text Placeholder 2">
            <a:extLst>
              <a:ext uri="{FF2B5EF4-FFF2-40B4-BE49-F238E27FC236}">
                <a16:creationId xmlns:a16="http://schemas.microsoft.com/office/drawing/2014/main" id="{35F3A850-276F-47BC-8056-5E0CA429269B}"/>
              </a:ext>
            </a:extLst>
          </p:cNvPr>
          <p:cNvSpPr>
            <a:spLocks noGrp="1"/>
          </p:cNvSpPr>
          <p:nvPr>
            <p:ph type="body" sz="quarter" idx="22" hasCustomPrompt="1"/>
          </p:nvPr>
        </p:nvSpPr>
        <p:spPr>
          <a:xfrm>
            <a:off x="3074840" y="4530920"/>
            <a:ext cx="1417637" cy="400050"/>
          </a:xfrm>
        </p:spPr>
        <p:txBody>
          <a:bodyPr/>
          <a:lstStyle>
            <a:lvl1pPr marL="0" indent="0" algn="l" defTabSz="914400" rtl="0" eaLnBrk="1" latinLnBrk="0" hangingPunct="1">
              <a:buNone/>
              <a:defRPr lang="en-US" sz="1600" kern="1200" dirty="0" smtClean="0">
                <a:solidFill>
                  <a:schemeClr val="tx2"/>
                </a:solidFill>
                <a:latin typeface="Geomanist Medium" panose="02000603000000020004" pitchFamily="2" charset="0"/>
                <a:ea typeface="+mn-ea"/>
                <a:cs typeface="+mn-cs"/>
              </a:defRPr>
            </a:lvl1pPr>
          </a:lstStyle>
          <a:p>
            <a:pPr lvl="0"/>
            <a:r>
              <a:rPr lang="en-US"/>
              <a:t>Text</a:t>
            </a:r>
            <a:endParaRPr lang="bg-BG"/>
          </a:p>
        </p:txBody>
      </p:sp>
      <p:sp>
        <p:nvSpPr>
          <p:cNvPr id="23" name="Text Placeholder 2">
            <a:extLst>
              <a:ext uri="{FF2B5EF4-FFF2-40B4-BE49-F238E27FC236}">
                <a16:creationId xmlns:a16="http://schemas.microsoft.com/office/drawing/2014/main" id="{D5C17135-C424-47EA-A4C4-5FF95B9CA1A6}"/>
              </a:ext>
            </a:extLst>
          </p:cNvPr>
          <p:cNvSpPr>
            <a:spLocks noGrp="1"/>
          </p:cNvSpPr>
          <p:nvPr>
            <p:ph type="body" sz="quarter" idx="23" hasCustomPrompt="1"/>
          </p:nvPr>
        </p:nvSpPr>
        <p:spPr>
          <a:xfrm>
            <a:off x="3074840" y="5058785"/>
            <a:ext cx="1417637" cy="400050"/>
          </a:xfrm>
        </p:spPr>
        <p:txBody>
          <a:bodyPr>
            <a:normAutofit/>
          </a:bodyPr>
          <a:lstStyle>
            <a:lvl1pPr marL="0" indent="0" algn="l" defTabSz="914400" rtl="0" eaLnBrk="1" latinLnBrk="0" hangingPunct="1">
              <a:buNone/>
              <a:defRPr lang="bg-BG" sz="1400" b="0" i="0" u="none" strike="noStrike" kern="1200" baseline="0" dirty="0">
                <a:solidFill>
                  <a:schemeClr val="tx1"/>
                </a:solidFill>
                <a:latin typeface="Arial" panose="020B0604020202020204" pitchFamily="34" charset="0"/>
                <a:ea typeface="+mn-ea"/>
                <a:cs typeface="Arial" panose="020B0604020202020204" pitchFamily="34" charset="0"/>
              </a:defRPr>
            </a:lvl1pPr>
          </a:lstStyle>
          <a:p>
            <a:pPr lvl="0"/>
            <a:r>
              <a:rPr lang="en-US"/>
              <a:t>Text</a:t>
            </a:r>
            <a:endParaRPr lang="bg-BG"/>
          </a:p>
        </p:txBody>
      </p:sp>
      <p:sp>
        <p:nvSpPr>
          <p:cNvPr id="24" name="Text Placeholder 2">
            <a:extLst>
              <a:ext uri="{FF2B5EF4-FFF2-40B4-BE49-F238E27FC236}">
                <a16:creationId xmlns:a16="http://schemas.microsoft.com/office/drawing/2014/main" id="{300F538A-71F2-4BEB-8898-097C2481B2D3}"/>
              </a:ext>
            </a:extLst>
          </p:cNvPr>
          <p:cNvSpPr>
            <a:spLocks noGrp="1"/>
          </p:cNvSpPr>
          <p:nvPr>
            <p:ph type="body" sz="quarter" idx="24" hasCustomPrompt="1"/>
          </p:nvPr>
        </p:nvSpPr>
        <p:spPr>
          <a:xfrm>
            <a:off x="5309892" y="4530920"/>
            <a:ext cx="1417637" cy="400050"/>
          </a:xfrm>
        </p:spPr>
        <p:txBody>
          <a:bodyPr/>
          <a:lstStyle>
            <a:lvl1pPr marL="0" indent="0" algn="l" defTabSz="914400" rtl="0" eaLnBrk="1" latinLnBrk="0" hangingPunct="1">
              <a:buNone/>
              <a:defRPr lang="en-US" sz="1600" kern="1200" dirty="0" smtClean="0">
                <a:solidFill>
                  <a:schemeClr val="tx2"/>
                </a:solidFill>
                <a:latin typeface="Geomanist Medium" panose="02000603000000020004" pitchFamily="2" charset="0"/>
                <a:ea typeface="+mn-ea"/>
                <a:cs typeface="+mn-cs"/>
              </a:defRPr>
            </a:lvl1pPr>
          </a:lstStyle>
          <a:p>
            <a:pPr lvl="0"/>
            <a:r>
              <a:rPr lang="en-US"/>
              <a:t>Text</a:t>
            </a:r>
            <a:endParaRPr lang="bg-BG"/>
          </a:p>
        </p:txBody>
      </p:sp>
      <p:sp>
        <p:nvSpPr>
          <p:cNvPr id="25" name="Text Placeholder 2">
            <a:extLst>
              <a:ext uri="{FF2B5EF4-FFF2-40B4-BE49-F238E27FC236}">
                <a16:creationId xmlns:a16="http://schemas.microsoft.com/office/drawing/2014/main" id="{751B9D97-B9C6-4A9B-984E-54C2CD9DE068}"/>
              </a:ext>
            </a:extLst>
          </p:cNvPr>
          <p:cNvSpPr>
            <a:spLocks noGrp="1"/>
          </p:cNvSpPr>
          <p:nvPr>
            <p:ph type="body" sz="quarter" idx="25" hasCustomPrompt="1"/>
          </p:nvPr>
        </p:nvSpPr>
        <p:spPr>
          <a:xfrm>
            <a:off x="5309892" y="5058785"/>
            <a:ext cx="1417637" cy="400050"/>
          </a:xfrm>
        </p:spPr>
        <p:txBody>
          <a:bodyPr>
            <a:normAutofit/>
          </a:bodyPr>
          <a:lstStyle>
            <a:lvl1pPr marL="0" indent="0" algn="l" defTabSz="914400" rtl="0" eaLnBrk="1" latinLnBrk="0" hangingPunct="1">
              <a:buNone/>
              <a:defRPr lang="bg-BG" sz="1400" b="0" i="0" u="none" strike="noStrike" kern="1200" baseline="0" dirty="0">
                <a:solidFill>
                  <a:schemeClr val="tx1"/>
                </a:solidFill>
                <a:latin typeface="Arial" panose="020B0604020202020204" pitchFamily="34" charset="0"/>
                <a:ea typeface="+mn-ea"/>
                <a:cs typeface="Arial" panose="020B0604020202020204" pitchFamily="34" charset="0"/>
              </a:defRPr>
            </a:lvl1pPr>
          </a:lstStyle>
          <a:p>
            <a:pPr lvl="0"/>
            <a:r>
              <a:rPr lang="en-US"/>
              <a:t>Text</a:t>
            </a:r>
            <a:endParaRPr lang="bg-BG"/>
          </a:p>
        </p:txBody>
      </p:sp>
      <p:sp>
        <p:nvSpPr>
          <p:cNvPr id="26" name="Text Placeholder 2">
            <a:extLst>
              <a:ext uri="{FF2B5EF4-FFF2-40B4-BE49-F238E27FC236}">
                <a16:creationId xmlns:a16="http://schemas.microsoft.com/office/drawing/2014/main" id="{9E447A83-DDA0-4E1E-893F-FA02FD30766F}"/>
              </a:ext>
            </a:extLst>
          </p:cNvPr>
          <p:cNvSpPr>
            <a:spLocks noGrp="1"/>
          </p:cNvSpPr>
          <p:nvPr>
            <p:ph type="body" sz="quarter" idx="26" hasCustomPrompt="1"/>
          </p:nvPr>
        </p:nvSpPr>
        <p:spPr>
          <a:xfrm>
            <a:off x="7544944" y="4530920"/>
            <a:ext cx="1417637" cy="400050"/>
          </a:xfrm>
        </p:spPr>
        <p:txBody>
          <a:bodyPr/>
          <a:lstStyle>
            <a:lvl1pPr marL="0" indent="0" algn="l" defTabSz="914400" rtl="0" eaLnBrk="1" latinLnBrk="0" hangingPunct="1">
              <a:buNone/>
              <a:defRPr lang="en-US" sz="1600" kern="1200" dirty="0" smtClean="0">
                <a:solidFill>
                  <a:schemeClr val="tx2"/>
                </a:solidFill>
                <a:latin typeface="Geomanist Medium" panose="02000603000000020004" pitchFamily="2" charset="0"/>
                <a:ea typeface="+mn-ea"/>
                <a:cs typeface="+mn-cs"/>
              </a:defRPr>
            </a:lvl1pPr>
          </a:lstStyle>
          <a:p>
            <a:pPr lvl="0"/>
            <a:r>
              <a:rPr lang="en-US"/>
              <a:t>Text</a:t>
            </a:r>
            <a:endParaRPr lang="bg-BG"/>
          </a:p>
        </p:txBody>
      </p:sp>
      <p:sp>
        <p:nvSpPr>
          <p:cNvPr id="27" name="Text Placeholder 2">
            <a:extLst>
              <a:ext uri="{FF2B5EF4-FFF2-40B4-BE49-F238E27FC236}">
                <a16:creationId xmlns:a16="http://schemas.microsoft.com/office/drawing/2014/main" id="{10967045-9EF7-483B-B963-A41E07FF558A}"/>
              </a:ext>
            </a:extLst>
          </p:cNvPr>
          <p:cNvSpPr>
            <a:spLocks noGrp="1"/>
          </p:cNvSpPr>
          <p:nvPr>
            <p:ph type="body" sz="quarter" idx="27" hasCustomPrompt="1"/>
          </p:nvPr>
        </p:nvSpPr>
        <p:spPr>
          <a:xfrm>
            <a:off x="7544944" y="5058785"/>
            <a:ext cx="1417637" cy="400050"/>
          </a:xfrm>
        </p:spPr>
        <p:txBody>
          <a:bodyPr>
            <a:normAutofit/>
          </a:bodyPr>
          <a:lstStyle>
            <a:lvl1pPr marL="0" indent="0" algn="l" defTabSz="914400" rtl="0" eaLnBrk="1" latinLnBrk="0" hangingPunct="1">
              <a:buNone/>
              <a:defRPr lang="bg-BG" sz="1400" b="0" i="0" u="none" strike="noStrike" kern="1200" baseline="0" dirty="0">
                <a:solidFill>
                  <a:schemeClr val="tx1"/>
                </a:solidFill>
                <a:latin typeface="Arial" panose="020B0604020202020204" pitchFamily="34" charset="0"/>
                <a:ea typeface="+mn-ea"/>
                <a:cs typeface="Arial" panose="020B0604020202020204" pitchFamily="34" charset="0"/>
              </a:defRPr>
            </a:lvl1pPr>
          </a:lstStyle>
          <a:p>
            <a:pPr lvl="0"/>
            <a:r>
              <a:rPr lang="en-US"/>
              <a:t>Text</a:t>
            </a:r>
            <a:endParaRPr lang="bg-BG"/>
          </a:p>
        </p:txBody>
      </p:sp>
      <p:sp>
        <p:nvSpPr>
          <p:cNvPr id="28" name="Text Placeholder 2">
            <a:extLst>
              <a:ext uri="{FF2B5EF4-FFF2-40B4-BE49-F238E27FC236}">
                <a16:creationId xmlns:a16="http://schemas.microsoft.com/office/drawing/2014/main" id="{A35F07F9-69EE-47BC-8979-F80B1ACBDB5C}"/>
              </a:ext>
            </a:extLst>
          </p:cNvPr>
          <p:cNvSpPr>
            <a:spLocks noGrp="1"/>
          </p:cNvSpPr>
          <p:nvPr>
            <p:ph type="body" sz="quarter" idx="28" hasCustomPrompt="1"/>
          </p:nvPr>
        </p:nvSpPr>
        <p:spPr>
          <a:xfrm>
            <a:off x="9779996" y="4530920"/>
            <a:ext cx="1417637" cy="400050"/>
          </a:xfrm>
        </p:spPr>
        <p:txBody>
          <a:bodyPr/>
          <a:lstStyle>
            <a:lvl1pPr marL="0" indent="0" algn="l" defTabSz="914400" rtl="0" eaLnBrk="1" latinLnBrk="0" hangingPunct="1">
              <a:buNone/>
              <a:defRPr lang="en-US" sz="1600" kern="1200" dirty="0" smtClean="0">
                <a:solidFill>
                  <a:schemeClr val="tx2"/>
                </a:solidFill>
                <a:latin typeface="Geomanist Medium" panose="02000603000000020004" pitchFamily="2" charset="0"/>
                <a:ea typeface="+mn-ea"/>
                <a:cs typeface="+mn-cs"/>
              </a:defRPr>
            </a:lvl1pPr>
          </a:lstStyle>
          <a:p>
            <a:pPr lvl="0"/>
            <a:r>
              <a:rPr lang="en-US"/>
              <a:t>Text</a:t>
            </a:r>
            <a:endParaRPr lang="bg-BG"/>
          </a:p>
        </p:txBody>
      </p:sp>
      <p:sp>
        <p:nvSpPr>
          <p:cNvPr id="29" name="Text Placeholder 2">
            <a:extLst>
              <a:ext uri="{FF2B5EF4-FFF2-40B4-BE49-F238E27FC236}">
                <a16:creationId xmlns:a16="http://schemas.microsoft.com/office/drawing/2014/main" id="{976D86AD-D807-45B2-9A9C-5BE5F1D2AC47}"/>
              </a:ext>
            </a:extLst>
          </p:cNvPr>
          <p:cNvSpPr>
            <a:spLocks noGrp="1"/>
          </p:cNvSpPr>
          <p:nvPr>
            <p:ph type="body" sz="quarter" idx="29" hasCustomPrompt="1"/>
          </p:nvPr>
        </p:nvSpPr>
        <p:spPr>
          <a:xfrm>
            <a:off x="9779996" y="5058785"/>
            <a:ext cx="1417637" cy="400050"/>
          </a:xfrm>
        </p:spPr>
        <p:txBody>
          <a:bodyPr>
            <a:normAutofit/>
          </a:bodyPr>
          <a:lstStyle>
            <a:lvl1pPr marL="0" indent="0" algn="l" defTabSz="914400" rtl="0" eaLnBrk="1" latinLnBrk="0" hangingPunct="1">
              <a:buNone/>
              <a:defRPr lang="bg-BG" sz="1400" b="0" i="0" u="none" strike="noStrike" kern="1200" baseline="0" dirty="0">
                <a:solidFill>
                  <a:schemeClr val="tx1"/>
                </a:solidFill>
                <a:latin typeface="Arial" panose="020B0604020202020204" pitchFamily="34" charset="0"/>
                <a:ea typeface="+mn-ea"/>
                <a:cs typeface="Arial" panose="020B0604020202020204" pitchFamily="34" charset="0"/>
              </a:defRPr>
            </a:lvl1pPr>
          </a:lstStyle>
          <a:p>
            <a:pPr lvl="0"/>
            <a:r>
              <a:rPr lang="en-US"/>
              <a:t>Text</a:t>
            </a:r>
            <a:endParaRPr lang="bg-BG"/>
          </a:p>
        </p:txBody>
      </p:sp>
    </p:spTree>
    <p:extLst>
      <p:ext uri="{BB962C8B-B14F-4D97-AF65-F5344CB8AC3E}">
        <p14:creationId xmlns:p14="http://schemas.microsoft.com/office/powerpoint/2010/main" val="39855182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D_Picture_&amp;_content_Image_Whit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8CE812B3-2716-4D8A-AA34-38D663A45514}"/>
              </a:ext>
            </a:extLst>
          </p:cNvPr>
          <p:cNvSpPr>
            <a:spLocks noGrp="1"/>
          </p:cNvSpPr>
          <p:nvPr>
            <p:ph type="pic" sz="quarter" idx="13" hasCustomPrompt="1"/>
          </p:nvPr>
        </p:nvSpPr>
        <p:spPr>
          <a:xfrm>
            <a:off x="0" y="0"/>
            <a:ext cx="12192000" cy="2172553"/>
          </a:xfrm>
          <a:prstGeom prst="rect">
            <a:avLst/>
          </a:prstGeom>
          <a:solidFill>
            <a:schemeClr val="bg2">
              <a:lumMod val="50000"/>
            </a:schemeClr>
          </a:solidFill>
        </p:spPr>
        <p:txBody>
          <a:bodyPr/>
          <a:lstStyle>
            <a:lvl1pPr>
              <a:defRPr>
                <a:solidFill>
                  <a:schemeClr val="bg1"/>
                </a:solidFill>
              </a:defRPr>
            </a:lvl1pPr>
          </a:lstStyle>
          <a:p>
            <a:r>
              <a:rPr lang="nl-NL"/>
              <a:t>Add picture here</a:t>
            </a:r>
          </a:p>
        </p:txBody>
      </p:sp>
      <p:sp>
        <p:nvSpPr>
          <p:cNvPr id="3" name="Date Placeholder 2">
            <a:extLst>
              <a:ext uri="{FF2B5EF4-FFF2-40B4-BE49-F238E27FC236}">
                <a16:creationId xmlns:a16="http://schemas.microsoft.com/office/drawing/2014/main" id="{93CD1151-CD97-4DA7-B964-110161343A35}"/>
              </a:ext>
            </a:extLst>
          </p:cNvPr>
          <p:cNvSpPr>
            <a:spLocks noGrp="1"/>
          </p:cNvSpPr>
          <p:nvPr>
            <p:ph type="dt" sz="half" idx="10"/>
          </p:nvPr>
        </p:nvSpPr>
        <p:spPr/>
        <p:txBody>
          <a:bodyPr/>
          <a:lstStyle/>
          <a:p>
            <a:fld id="{72883DE9-FE27-45B7-8673-A91B892505C3}" type="datetime1">
              <a:rPr lang="nl-NL" smtClean="0"/>
              <a:t>23-7-2026</a:t>
            </a:fld>
            <a:endParaRPr lang="nl-NL"/>
          </a:p>
        </p:txBody>
      </p:sp>
      <p:sp>
        <p:nvSpPr>
          <p:cNvPr id="5" name="Slide Number Placeholder 4">
            <a:extLst>
              <a:ext uri="{FF2B5EF4-FFF2-40B4-BE49-F238E27FC236}">
                <a16:creationId xmlns:a16="http://schemas.microsoft.com/office/drawing/2014/main" id="{81082564-AA88-4B1B-A8CE-D30E90E1A95D}"/>
              </a:ext>
            </a:extLst>
          </p:cNvPr>
          <p:cNvSpPr>
            <a:spLocks noGrp="1"/>
          </p:cNvSpPr>
          <p:nvPr>
            <p:ph type="sldNum" sz="quarter" idx="12"/>
          </p:nvPr>
        </p:nvSpPr>
        <p:spPr>
          <a:xfrm>
            <a:off x="10221518" y="6356347"/>
            <a:ext cx="1130694" cy="365125"/>
          </a:xfrm>
          <a:prstGeom prst="rect">
            <a:avLst/>
          </a:prstGeom>
        </p:spPr>
        <p:txBody>
          <a:bodyPr/>
          <a:lstStyle/>
          <a:p>
            <a:fld id="{846D24F4-B795-4F09-B0AD-01404497C262}" type="slidenum">
              <a:rPr lang="nl-NL" smtClean="0"/>
              <a:t>‹#›</a:t>
            </a:fld>
            <a:endParaRPr lang="nl-NL"/>
          </a:p>
        </p:txBody>
      </p:sp>
      <p:sp>
        <p:nvSpPr>
          <p:cNvPr id="4" name="Footer Placeholder 3">
            <a:extLst>
              <a:ext uri="{FF2B5EF4-FFF2-40B4-BE49-F238E27FC236}">
                <a16:creationId xmlns:a16="http://schemas.microsoft.com/office/drawing/2014/main" id="{91A00C04-E1BB-4592-8083-6F3CA1675BC7}"/>
              </a:ext>
            </a:extLst>
          </p:cNvPr>
          <p:cNvSpPr>
            <a:spLocks noGrp="1"/>
          </p:cNvSpPr>
          <p:nvPr>
            <p:ph type="ftr" sz="quarter" idx="11"/>
          </p:nvPr>
        </p:nvSpPr>
        <p:spPr>
          <a:xfrm>
            <a:off x="6096000" y="6356347"/>
            <a:ext cx="2712129" cy="365125"/>
          </a:xfrm>
        </p:spPr>
        <p:txBody>
          <a:bodyPr/>
          <a:lstStyle>
            <a:lvl1pPr>
              <a:defRPr>
                <a:solidFill>
                  <a:srgbClr val="999A9B"/>
                </a:solidFill>
              </a:defRPr>
            </a:lvl1pPr>
          </a:lstStyle>
          <a:p>
            <a:endParaRPr lang="nl-NL"/>
          </a:p>
        </p:txBody>
      </p:sp>
      <p:sp>
        <p:nvSpPr>
          <p:cNvPr id="2" name="Title 1">
            <a:extLst>
              <a:ext uri="{FF2B5EF4-FFF2-40B4-BE49-F238E27FC236}">
                <a16:creationId xmlns:a16="http://schemas.microsoft.com/office/drawing/2014/main" id="{E6569A81-C0C7-48B4-9080-C02FC0588EED}"/>
              </a:ext>
            </a:extLst>
          </p:cNvPr>
          <p:cNvSpPr>
            <a:spLocks noGrp="1"/>
          </p:cNvSpPr>
          <p:nvPr>
            <p:ph type="title" hasCustomPrompt="1"/>
          </p:nvPr>
        </p:nvSpPr>
        <p:spPr>
          <a:xfrm>
            <a:off x="839788" y="176464"/>
            <a:ext cx="7339012" cy="1181100"/>
          </a:xfrm>
          <a:prstGeom prst="rect">
            <a:avLst/>
          </a:prstGeom>
        </p:spPr>
        <p:txBody>
          <a:bodyPr anchor="b">
            <a:normAutofit/>
          </a:bodyPr>
          <a:lstStyle>
            <a:lvl1pPr>
              <a:defRPr sz="3600" b="0">
                <a:solidFill>
                  <a:schemeClr val="bg1"/>
                </a:solidFill>
              </a:defRPr>
            </a:lvl1pPr>
          </a:lstStyle>
          <a:p>
            <a:r>
              <a:rPr lang="en-US" err="1"/>
              <a:t>Titel</a:t>
            </a:r>
            <a:endParaRPr lang="nl-NL"/>
          </a:p>
        </p:txBody>
      </p:sp>
      <p:sp>
        <p:nvSpPr>
          <p:cNvPr id="12" name="Text Placeholder 11">
            <a:extLst>
              <a:ext uri="{FF2B5EF4-FFF2-40B4-BE49-F238E27FC236}">
                <a16:creationId xmlns:a16="http://schemas.microsoft.com/office/drawing/2014/main" id="{8842FA6B-FEE8-4283-9F3B-717E7A564836}"/>
              </a:ext>
            </a:extLst>
          </p:cNvPr>
          <p:cNvSpPr>
            <a:spLocks noGrp="1"/>
          </p:cNvSpPr>
          <p:nvPr>
            <p:ph type="body" sz="quarter" idx="14" hasCustomPrompt="1"/>
          </p:nvPr>
        </p:nvSpPr>
        <p:spPr>
          <a:xfrm>
            <a:off x="850971" y="1494092"/>
            <a:ext cx="5008562" cy="466725"/>
          </a:xfrm>
          <a:prstGeom prst="rect">
            <a:avLst/>
          </a:prstGeom>
        </p:spPr>
        <p:txBody>
          <a:bodyPr/>
          <a:lstStyle>
            <a:lvl1pPr marL="0" indent="0">
              <a:buNone/>
              <a:defRPr sz="2000">
                <a:solidFill>
                  <a:schemeClr val="bg1"/>
                </a:solidFill>
              </a:defRPr>
            </a:lvl1pPr>
            <a:lvl4pPr marL="1436687" indent="0">
              <a:buNone/>
              <a:defRPr/>
            </a:lvl4pPr>
          </a:lstStyle>
          <a:p>
            <a:pPr lvl="0"/>
            <a:r>
              <a:rPr lang="en-US" err="1"/>
              <a:t>Subtitel</a:t>
            </a:r>
            <a:endParaRPr lang="nl-NL"/>
          </a:p>
        </p:txBody>
      </p:sp>
      <p:sp>
        <p:nvSpPr>
          <p:cNvPr id="11" name="Picture Placeholder 20">
            <a:extLst>
              <a:ext uri="{FF2B5EF4-FFF2-40B4-BE49-F238E27FC236}">
                <a16:creationId xmlns:a16="http://schemas.microsoft.com/office/drawing/2014/main" id="{3727DF2F-39C2-4FF4-B714-0469FFD7033B}"/>
              </a:ext>
            </a:extLst>
          </p:cNvPr>
          <p:cNvSpPr>
            <a:spLocks noGrp="1"/>
          </p:cNvSpPr>
          <p:nvPr>
            <p:ph type="pic" sz="quarter" idx="15"/>
          </p:nvPr>
        </p:nvSpPr>
        <p:spPr>
          <a:xfrm>
            <a:off x="839788" y="3070064"/>
            <a:ext cx="1331327" cy="1333041"/>
          </a:xfrm>
          <a:prstGeom prst="rect">
            <a:avLst/>
          </a:prstGeom>
        </p:spPr>
        <p:txBody>
          <a:bodyPr>
            <a:normAutofit/>
          </a:bodyPr>
          <a:lstStyle>
            <a:lvl1pPr>
              <a:defRPr sz="2000"/>
            </a:lvl1pPr>
          </a:lstStyle>
          <a:p>
            <a:endParaRPr lang="bg-BG"/>
          </a:p>
        </p:txBody>
      </p:sp>
      <p:sp>
        <p:nvSpPr>
          <p:cNvPr id="13" name="Picture Placeholder 20">
            <a:extLst>
              <a:ext uri="{FF2B5EF4-FFF2-40B4-BE49-F238E27FC236}">
                <a16:creationId xmlns:a16="http://schemas.microsoft.com/office/drawing/2014/main" id="{EF43C15B-960D-4723-A2F5-1C200B919EC0}"/>
              </a:ext>
            </a:extLst>
          </p:cNvPr>
          <p:cNvSpPr>
            <a:spLocks noGrp="1"/>
          </p:cNvSpPr>
          <p:nvPr>
            <p:ph type="pic" sz="quarter" idx="16"/>
          </p:nvPr>
        </p:nvSpPr>
        <p:spPr>
          <a:xfrm>
            <a:off x="3074840" y="3070064"/>
            <a:ext cx="1331327" cy="1333041"/>
          </a:xfrm>
          <a:prstGeom prst="rect">
            <a:avLst/>
          </a:prstGeom>
        </p:spPr>
        <p:txBody>
          <a:bodyPr>
            <a:normAutofit/>
          </a:bodyPr>
          <a:lstStyle>
            <a:lvl1pPr>
              <a:defRPr sz="2000"/>
            </a:lvl1pPr>
          </a:lstStyle>
          <a:p>
            <a:endParaRPr lang="bg-BG"/>
          </a:p>
        </p:txBody>
      </p:sp>
      <p:sp>
        <p:nvSpPr>
          <p:cNvPr id="14" name="Picture Placeholder 20">
            <a:extLst>
              <a:ext uri="{FF2B5EF4-FFF2-40B4-BE49-F238E27FC236}">
                <a16:creationId xmlns:a16="http://schemas.microsoft.com/office/drawing/2014/main" id="{88BCB8D2-F41E-4350-A27E-C96E89E3CFE4}"/>
              </a:ext>
            </a:extLst>
          </p:cNvPr>
          <p:cNvSpPr>
            <a:spLocks noGrp="1"/>
          </p:cNvSpPr>
          <p:nvPr>
            <p:ph type="pic" sz="quarter" idx="17"/>
          </p:nvPr>
        </p:nvSpPr>
        <p:spPr>
          <a:xfrm>
            <a:off x="5309892" y="3070064"/>
            <a:ext cx="1331327" cy="1333041"/>
          </a:xfrm>
          <a:prstGeom prst="rect">
            <a:avLst/>
          </a:prstGeom>
        </p:spPr>
        <p:txBody>
          <a:bodyPr>
            <a:normAutofit/>
          </a:bodyPr>
          <a:lstStyle>
            <a:lvl1pPr>
              <a:defRPr sz="2000"/>
            </a:lvl1pPr>
          </a:lstStyle>
          <a:p>
            <a:endParaRPr lang="bg-BG"/>
          </a:p>
        </p:txBody>
      </p:sp>
      <p:sp>
        <p:nvSpPr>
          <p:cNvPr id="15" name="Picture Placeholder 20">
            <a:extLst>
              <a:ext uri="{FF2B5EF4-FFF2-40B4-BE49-F238E27FC236}">
                <a16:creationId xmlns:a16="http://schemas.microsoft.com/office/drawing/2014/main" id="{737155F7-01D7-40C8-90DC-18A60E60AFA2}"/>
              </a:ext>
            </a:extLst>
          </p:cNvPr>
          <p:cNvSpPr>
            <a:spLocks noGrp="1"/>
          </p:cNvSpPr>
          <p:nvPr>
            <p:ph type="pic" sz="quarter" idx="18"/>
          </p:nvPr>
        </p:nvSpPr>
        <p:spPr>
          <a:xfrm>
            <a:off x="7544944" y="3070064"/>
            <a:ext cx="1331327" cy="1333041"/>
          </a:xfrm>
          <a:prstGeom prst="rect">
            <a:avLst/>
          </a:prstGeom>
        </p:spPr>
        <p:txBody>
          <a:bodyPr>
            <a:normAutofit/>
          </a:bodyPr>
          <a:lstStyle>
            <a:lvl1pPr>
              <a:defRPr sz="2000"/>
            </a:lvl1pPr>
          </a:lstStyle>
          <a:p>
            <a:endParaRPr lang="bg-BG"/>
          </a:p>
        </p:txBody>
      </p:sp>
      <p:sp>
        <p:nvSpPr>
          <p:cNvPr id="16" name="Picture Placeholder 20">
            <a:extLst>
              <a:ext uri="{FF2B5EF4-FFF2-40B4-BE49-F238E27FC236}">
                <a16:creationId xmlns:a16="http://schemas.microsoft.com/office/drawing/2014/main" id="{E3DAF420-C81C-401A-8407-C1B24D31C65E}"/>
              </a:ext>
            </a:extLst>
          </p:cNvPr>
          <p:cNvSpPr>
            <a:spLocks noGrp="1"/>
          </p:cNvSpPr>
          <p:nvPr>
            <p:ph type="pic" sz="quarter" idx="19"/>
          </p:nvPr>
        </p:nvSpPr>
        <p:spPr>
          <a:xfrm>
            <a:off x="9779996" y="3070064"/>
            <a:ext cx="1331327" cy="1333041"/>
          </a:xfrm>
          <a:prstGeom prst="rect">
            <a:avLst/>
          </a:prstGeom>
        </p:spPr>
        <p:txBody>
          <a:bodyPr>
            <a:normAutofit/>
          </a:bodyPr>
          <a:lstStyle>
            <a:lvl1pPr>
              <a:defRPr sz="2000"/>
            </a:lvl1pPr>
          </a:lstStyle>
          <a:p>
            <a:endParaRPr lang="bg-BG"/>
          </a:p>
        </p:txBody>
      </p:sp>
      <p:sp>
        <p:nvSpPr>
          <p:cNvPr id="17" name="Text Placeholder 2">
            <a:extLst>
              <a:ext uri="{FF2B5EF4-FFF2-40B4-BE49-F238E27FC236}">
                <a16:creationId xmlns:a16="http://schemas.microsoft.com/office/drawing/2014/main" id="{F524CCA2-D227-4337-AE30-7F597FE63712}"/>
              </a:ext>
            </a:extLst>
          </p:cNvPr>
          <p:cNvSpPr>
            <a:spLocks noGrp="1"/>
          </p:cNvSpPr>
          <p:nvPr>
            <p:ph type="body" sz="quarter" idx="20" hasCustomPrompt="1"/>
          </p:nvPr>
        </p:nvSpPr>
        <p:spPr>
          <a:xfrm>
            <a:off x="839788" y="4530920"/>
            <a:ext cx="1417637" cy="400050"/>
          </a:xfrm>
        </p:spPr>
        <p:txBody>
          <a:bodyPr/>
          <a:lstStyle>
            <a:lvl1pPr marL="0" indent="0" algn="l" defTabSz="914400" rtl="0" eaLnBrk="1" latinLnBrk="0" hangingPunct="1">
              <a:buNone/>
              <a:defRPr lang="en-US" sz="1600" kern="1200" dirty="0" smtClean="0">
                <a:solidFill>
                  <a:schemeClr val="tx2"/>
                </a:solidFill>
                <a:latin typeface="Geomanist Medium" panose="02000603000000020004" pitchFamily="2" charset="0"/>
                <a:ea typeface="+mn-ea"/>
                <a:cs typeface="+mn-cs"/>
              </a:defRPr>
            </a:lvl1pPr>
          </a:lstStyle>
          <a:p>
            <a:pPr lvl="0"/>
            <a:r>
              <a:rPr lang="en-US"/>
              <a:t>Text</a:t>
            </a:r>
            <a:endParaRPr lang="bg-BG"/>
          </a:p>
        </p:txBody>
      </p:sp>
      <p:sp>
        <p:nvSpPr>
          <p:cNvPr id="18" name="Text Placeholder 2">
            <a:extLst>
              <a:ext uri="{FF2B5EF4-FFF2-40B4-BE49-F238E27FC236}">
                <a16:creationId xmlns:a16="http://schemas.microsoft.com/office/drawing/2014/main" id="{727F5934-CA64-40EB-BB06-D1F81CBC2779}"/>
              </a:ext>
            </a:extLst>
          </p:cNvPr>
          <p:cNvSpPr>
            <a:spLocks noGrp="1"/>
          </p:cNvSpPr>
          <p:nvPr>
            <p:ph type="body" sz="quarter" idx="21" hasCustomPrompt="1"/>
          </p:nvPr>
        </p:nvSpPr>
        <p:spPr>
          <a:xfrm>
            <a:off x="839788" y="5058785"/>
            <a:ext cx="1417637" cy="400050"/>
          </a:xfrm>
        </p:spPr>
        <p:txBody>
          <a:bodyPr>
            <a:normAutofit/>
          </a:bodyPr>
          <a:lstStyle>
            <a:lvl1pPr marL="0" indent="0" algn="l" defTabSz="914400" rtl="0" eaLnBrk="1" latinLnBrk="0" hangingPunct="1">
              <a:buNone/>
              <a:defRPr lang="bg-BG" sz="1400" b="0" i="0" u="none" strike="noStrike" kern="1200" baseline="0" dirty="0">
                <a:solidFill>
                  <a:schemeClr val="tx1"/>
                </a:solidFill>
                <a:latin typeface="Arial" panose="020B0604020202020204" pitchFamily="34" charset="0"/>
                <a:ea typeface="+mn-ea"/>
                <a:cs typeface="Arial" panose="020B0604020202020204" pitchFamily="34" charset="0"/>
              </a:defRPr>
            </a:lvl1pPr>
          </a:lstStyle>
          <a:p>
            <a:pPr lvl="0"/>
            <a:r>
              <a:rPr lang="en-US"/>
              <a:t>Text</a:t>
            </a:r>
            <a:endParaRPr lang="bg-BG"/>
          </a:p>
        </p:txBody>
      </p:sp>
      <p:sp>
        <p:nvSpPr>
          <p:cNvPr id="21" name="Text Placeholder 2">
            <a:extLst>
              <a:ext uri="{FF2B5EF4-FFF2-40B4-BE49-F238E27FC236}">
                <a16:creationId xmlns:a16="http://schemas.microsoft.com/office/drawing/2014/main" id="{7D6C78AE-94D3-40C7-9508-ABB5BE490708}"/>
              </a:ext>
            </a:extLst>
          </p:cNvPr>
          <p:cNvSpPr>
            <a:spLocks noGrp="1"/>
          </p:cNvSpPr>
          <p:nvPr>
            <p:ph type="body" sz="quarter" idx="22" hasCustomPrompt="1"/>
          </p:nvPr>
        </p:nvSpPr>
        <p:spPr>
          <a:xfrm>
            <a:off x="3074840" y="4530920"/>
            <a:ext cx="1417637" cy="400050"/>
          </a:xfrm>
        </p:spPr>
        <p:txBody>
          <a:bodyPr/>
          <a:lstStyle>
            <a:lvl1pPr marL="0" indent="0" algn="l" defTabSz="914400" rtl="0" eaLnBrk="1" latinLnBrk="0" hangingPunct="1">
              <a:buNone/>
              <a:defRPr lang="en-US" sz="1600" kern="1200" dirty="0" smtClean="0">
                <a:solidFill>
                  <a:schemeClr val="tx2"/>
                </a:solidFill>
                <a:latin typeface="Geomanist Medium" panose="02000603000000020004" pitchFamily="2" charset="0"/>
                <a:ea typeface="+mn-ea"/>
                <a:cs typeface="+mn-cs"/>
              </a:defRPr>
            </a:lvl1pPr>
          </a:lstStyle>
          <a:p>
            <a:pPr lvl="0"/>
            <a:r>
              <a:rPr lang="en-US"/>
              <a:t>Text</a:t>
            </a:r>
            <a:endParaRPr lang="bg-BG"/>
          </a:p>
        </p:txBody>
      </p:sp>
      <p:sp>
        <p:nvSpPr>
          <p:cNvPr id="22" name="Text Placeholder 2">
            <a:extLst>
              <a:ext uri="{FF2B5EF4-FFF2-40B4-BE49-F238E27FC236}">
                <a16:creationId xmlns:a16="http://schemas.microsoft.com/office/drawing/2014/main" id="{26FEC0CF-445D-4146-B8A9-7BE6FB58B1E2}"/>
              </a:ext>
            </a:extLst>
          </p:cNvPr>
          <p:cNvSpPr>
            <a:spLocks noGrp="1"/>
          </p:cNvSpPr>
          <p:nvPr>
            <p:ph type="body" sz="quarter" idx="23" hasCustomPrompt="1"/>
          </p:nvPr>
        </p:nvSpPr>
        <p:spPr>
          <a:xfrm>
            <a:off x="3074840" y="5058785"/>
            <a:ext cx="1417637" cy="400050"/>
          </a:xfrm>
        </p:spPr>
        <p:txBody>
          <a:bodyPr>
            <a:normAutofit/>
          </a:bodyPr>
          <a:lstStyle>
            <a:lvl1pPr marL="0" indent="0" algn="l" defTabSz="914400" rtl="0" eaLnBrk="1" latinLnBrk="0" hangingPunct="1">
              <a:buNone/>
              <a:defRPr lang="bg-BG" sz="1400" b="0" i="0" u="none" strike="noStrike" kern="1200" baseline="0" dirty="0">
                <a:solidFill>
                  <a:schemeClr val="tx1"/>
                </a:solidFill>
                <a:latin typeface="Arial" panose="020B0604020202020204" pitchFamily="34" charset="0"/>
                <a:ea typeface="+mn-ea"/>
                <a:cs typeface="Arial" panose="020B0604020202020204" pitchFamily="34" charset="0"/>
              </a:defRPr>
            </a:lvl1pPr>
          </a:lstStyle>
          <a:p>
            <a:pPr lvl="0"/>
            <a:r>
              <a:rPr lang="en-US"/>
              <a:t>Text</a:t>
            </a:r>
            <a:endParaRPr lang="bg-BG"/>
          </a:p>
        </p:txBody>
      </p:sp>
      <p:sp>
        <p:nvSpPr>
          <p:cNvPr id="23" name="Text Placeholder 2">
            <a:extLst>
              <a:ext uri="{FF2B5EF4-FFF2-40B4-BE49-F238E27FC236}">
                <a16:creationId xmlns:a16="http://schemas.microsoft.com/office/drawing/2014/main" id="{D36763B7-E0D6-4B8D-8D38-3E89830AF688}"/>
              </a:ext>
            </a:extLst>
          </p:cNvPr>
          <p:cNvSpPr>
            <a:spLocks noGrp="1"/>
          </p:cNvSpPr>
          <p:nvPr>
            <p:ph type="body" sz="quarter" idx="24" hasCustomPrompt="1"/>
          </p:nvPr>
        </p:nvSpPr>
        <p:spPr>
          <a:xfrm>
            <a:off x="5309892" y="4530920"/>
            <a:ext cx="1417637" cy="400050"/>
          </a:xfrm>
        </p:spPr>
        <p:txBody>
          <a:bodyPr/>
          <a:lstStyle>
            <a:lvl1pPr marL="0" indent="0" algn="l" defTabSz="914400" rtl="0" eaLnBrk="1" latinLnBrk="0" hangingPunct="1">
              <a:buNone/>
              <a:defRPr lang="en-US" sz="1600" kern="1200" dirty="0" smtClean="0">
                <a:solidFill>
                  <a:schemeClr val="tx2"/>
                </a:solidFill>
                <a:latin typeface="Geomanist Medium" panose="02000603000000020004" pitchFamily="2" charset="0"/>
                <a:ea typeface="+mn-ea"/>
                <a:cs typeface="+mn-cs"/>
              </a:defRPr>
            </a:lvl1pPr>
          </a:lstStyle>
          <a:p>
            <a:pPr lvl="0"/>
            <a:r>
              <a:rPr lang="en-US"/>
              <a:t>Text</a:t>
            </a:r>
            <a:endParaRPr lang="bg-BG"/>
          </a:p>
        </p:txBody>
      </p:sp>
      <p:sp>
        <p:nvSpPr>
          <p:cNvPr id="24" name="Text Placeholder 2">
            <a:extLst>
              <a:ext uri="{FF2B5EF4-FFF2-40B4-BE49-F238E27FC236}">
                <a16:creationId xmlns:a16="http://schemas.microsoft.com/office/drawing/2014/main" id="{C9475293-22F7-4F82-83A6-9951867656C9}"/>
              </a:ext>
            </a:extLst>
          </p:cNvPr>
          <p:cNvSpPr>
            <a:spLocks noGrp="1"/>
          </p:cNvSpPr>
          <p:nvPr>
            <p:ph type="body" sz="quarter" idx="25" hasCustomPrompt="1"/>
          </p:nvPr>
        </p:nvSpPr>
        <p:spPr>
          <a:xfrm>
            <a:off x="5309892" y="5058785"/>
            <a:ext cx="1417637" cy="400050"/>
          </a:xfrm>
        </p:spPr>
        <p:txBody>
          <a:bodyPr>
            <a:normAutofit/>
          </a:bodyPr>
          <a:lstStyle>
            <a:lvl1pPr marL="0" indent="0" algn="l" defTabSz="914400" rtl="0" eaLnBrk="1" latinLnBrk="0" hangingPunct="1">
              <a:buNone/>
              <a:defRPr lang="bg-BG" sz="1400" b="0" i="0" u="none" strike="noStrike" kern="1200" baseline="0" dirty="0">
                <a:solidFill>
                  <a:schemeClr val="tx1"/>
                </a:solidFill>
                <a:latin typeface="Arial" panose="020B0604020202020204" pitchFamily="34" charset="0"/>
                <a:ea typeface="+mn-ea"/>
                <a:cs typeface="Arial" panose="020B0604020202020204" pitchFamily="34" charset="0"/>
              </a:defRPr>
            </a:lvl1pPr>
          </a:lstStyle>
          <a:p>
            <a:pPr lvl="0"/>
            <a:r>
              <a:rPr lang="en-US"/>
              <a:t>Text</a:t>
            </a:r>
            <a:endParaRPr lang="bg-BG"/>
          </a:p>
        </p:txBody>
      </p:sp>
      <p:sp>
        <p:nvSpPr>
          <p:cNvPr id="25" name="Text Placeholder 2">
            <a:extLst>
              <a:ext uri="{FF2B5EF4-FFF2-40B4-BE49-F238E27FC236}">
                <a16:creationId xmlns:a16="http://schemas.microsoft.com/office/drawing/2014/main" id="{0897B29B-A94D-4C41-AA44-89EFA159BC27}"/>
              </a:ext>
            </a:extLst>
          </p:cNvPr>
          <p:cNvSpPr>
            <a:spLocks noGrp="1"/>
          </p:cNvSpPr>
          <p:nvPr>
            <p:ph type="body" sz="quarter" idx="26" hasCustomPrompt="1"/>
          </p:nvPr>
        </p:nvSpPr>
        <p:spPr>
          <a:xfrm>
            <a:off x="7544944" y="4530920"/>
            <a:ext cx="1417637" cy="400050"/>
          </a:xfrm>
        </p:spPr>
        <p:txBody>
          <a:bodyPr/>
          <a:lstStyle>
            <a:lvl1pPr marL="0" indent="0" algn="l" defTabSz="914400" rtl="0" eaLnBrk="1" latinLnBrk="0" hangingPunct="1">
              <a:buNone/>
              <a:defRPr lang="en-US" sz="1600" kern="1200" dirty="0" smtClean="0">
                <a:solidFill>
                  <a:schemeClr val="tx2"/>
                </a:solidFill>
                <a:latin typeface="Geomanist Medium" panose="02000603000000020004" pitchFamily="2" charset="0"/>
                <a:ea typeface="+mn-ea"/>
                <a:cs typeface="+mn-cs"/>
              </a:defRPr>
            </a:lvl1pPr>
          </a:lstStyle>
          <a:p>
            <a:pPr lvl="0"/>
            <a:r>
              <a:rPr lang="en-US"/>
              <a:t>Text</a:t>
            </a:r>
            <a:endParaRPr lang="bg-BG"/>
          </a:p>
        </p:txBody>
      </p:sp>
      <p:sp>
        <p:nvSpPr>
          <p:cNvPr id="26" name="Text Placeholder 2">
            <a:extLst>
              <a:ext uri="{FF2B5EF4-FFF2-40B4-BE49-F238E27FC236}">
                <a16:creationId xmlns:a16="http://schemas.microsoft.com/office/drawing/2014/main" id="{39735D20-751A-4523-A22D-09FF1032C75F}"/>
              </a:ext>
            </a:extLst>
          </p:cNvPr>
          <p:cNvSpPr>
            <a:spLocks noGrp="1"/>
          </p:cNvSpPr>
          <p:nvPr>
            <p:ph type="body" sz="quarter" idx="27" hasCustomPrompt="1"/>
          </p:nvPr>
        </p:nvSpPr>
        <p:spPr>
          <a:xfrm>
            <a:off x="7544944" y="5058785"/>
            <a:ext cx="1417637" cy="400050"/>
          </a:xfrm>
        </p:spPr>
        <p:txBody>
          <a:bodyPr>
            <a:normAutofit/>
          </a:bodyPr>
          <a:lstStyle>
            <a:lvl1pPr marL="0" indent="0" algn="l" defTabSz="914400" rtl="0" eaLnBrk="1" latinLnBrk="0" hangingPunct="1">
              <a:buNone/>
              <a:defRPr lang="bg-BG" sz="1400" b="0" i="0" u="none" strike="noStrike" kern="1200" baseline="0" dirty="0">
                <a:solidFill>
                  <a:schemeClr val="tx1"/>
                </a:solidFill>
                <a:latin typeface="Arial" panose="020B0604020202020204" pitchFamily="34" charset="0"/>
                <a:ea typeface="+mn-ea"/>
                <a:cs typeface="Arial" panose="020B0604020202020204" pitchFamily="34" charset="0"/>
              </a:defRPr>
            </a:lvl1pPr>
          </a:lstStyle>
          <a:p>
            <a:pPr lvl="0"/>
            <a:r>
              <a:rPr lang="en-US"/>
              <a:t>Text</a:t>
            </a:r>
            <a:endParaRPr lang="bg-BG"/>
          </a:p>
        </p:txBody>
      </p:sp>
      <p:sp>
        <p:nvSpPr>
          <p:cNvPr id="27" name="Text Placeholder 2">
            <a:extLst>
              <a:ext uri="{FF2B5EF4-FFF2-40B4-BE49-F238E27FC236}">
                <a16:creationId xmlns:a16="http://schemas.microsoft.com/office/drawing/2014/main" id="{3C056DCE-6E4C-41AA-A9EE-A580A7908B7C}"/>
              </a:ext>
            </a:extLst>
          </p:cNvPr>
          <p:cNvSpPr>
            <a:spLocks noGrp="1"/>
          </p:cNvSpPr>
          <p:nvPr>
            <p:ph type="body" sz="quarter" idx="28" hasCustomPrompt="1"/>
          </p:nvPr>
        </p:nvSpPr>
        <p:spPr>
          <a:xfrm>
            <a:off x="9779996" y="4530920"/>
            <a:ext cx="1417637" cy="400050"/>
          </a:xfrm>
        </p:spPr>
        <p:txBody>
          <a:bodyPr/>
          <a:lstStyle>
            <a:lvl1pPr marL="0" indent="0" algn="l" defTabSz="914400" rtl="0" eaLnBrk="1" latinLnBrk="0" hangingPunct="1">
              <a:buNone/>
              <a:defRPr lang="en-US" sz="1600" kern="1200" dirty="0" smtClean="0">
                <a:solidFill>
                  <a:schemeClr val="tx2"/>
                </a:solidFill>
                <a:latin typeface="Geomanist Medium" panose="02000603000000020004" pitchFamily="2" charset="0"/>
                <a:ea typeface="+mn-ea"/>
                <a:cs typeface="+mn-cs"/>
              </a:defRPr>
            </a:lvl1pPr>
          </a:lstStyle>
          <a:p>
            <a:pPr lvl="0"/>
            <a:r>
              <a:rPr lang="en-US"/>
              <a:t>Text</a:t>
            </a:r>
            <a:endParaRPr lang="bg-BG"/>
          </a:p>
        </p:txBody>
      </p:sp>
      <p:sp>
        <p:nvSpPr>
          <p:cNvPr id="28" name="Text Placeholder 2">
            <a:extLst>
              <a:ext uri="{FF2B5EF4-FFF2-40B4-BE49-F238E27FC236}">
                <a16:creationId xmlns:a16="http://schemas.microsoft.com/office/drawing/2014/main" id="{B1ED446C-DAC8-4E32-A14E-3643245BB4F2}"/>
              </a:ext>
            </a:extLst>
          </p:cNvPr>
          <p:cNvSpPr>
            <a:spLocks noGrp="1"/>
          </p:cNvSpPr>
          <p:nvPr>
            <p:ph type="body" sz="quarter" idx="29" hasCustomPrompt="1"/>
          </p:nvPr>
        </p:nvSpPr>
        <p:spPr>
          <a:xfrm>
            <a:off x="9779996" y="5058785"/>
            <a:ext cx="1417637" cy="400050"/>
          </a:xfrm>
        </p:spPr>
        <p:txBody>
          <a:bodyPr>
            <a:normAutofit/>
          </a:bodyPr>
          <a:lstStyle>
            <a:lvl1pPr marL="0" indent="0" algn="l" defTabSz="914400" rtl="0" eaLnBrk="1" latinLnBrk="0" hangingPunct="1">
              <a:buNone/>
              <a:defRPr lang="bg-BG" sz="1400" b="0" i="0" u="none" strike="noStrike" kern="1200" baseline="0" dirty="0">
                <a:solidFill>
                  <a:schemeClr val="tx1"/>
                </a:solidFill>
                <a:latin typeface="Arial" panose="020B0604020202020204" pitchFamily="34" charset="0"/>
                <a:ea typeface="+mn-ea"/>
                <a:cs typeface="Arial" panose="020B0604020202020204" pitchFamily="34" charset="0"/>
              </a:defRPr>
            </a:lvl1pPr>
          </a:lstStyle>
          <a:p>
            <a:pPr lvl="0"/>
            <a:r>
              <a:rPr lang="en-US"/>
              <a:t>Text</a:t>
            </a:r>
            <a:endParaRPr lang="bg-BG"/>
          </a:p>
        </p:txBody>
      </p:sp>
    </p:spTree>
    <p:extLst>
      <p:ext uri="{BB962C8B-B14F-4D97-AF65-F5344CB8AC3E}">
        <p14:creationId xmlns:p14="http://schemas.microsoft.com/office/powerpoint/2010/main" val="121517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Head_Slide_Image_Subtitle">
    <p:bg>
      <p:bgPr>
        <a:blipFill>
          <a:blip r:embed="rId2"/>
          <a:stretch>
            <a:fillRect/>
          </a:stretch>
        </a:blipFill>
        <a:effectLst/>
      </p:bgPr>
    </p:bg>
    <p:spTree>
      <p:nvGrpSpPr>
        <p:cNvPr id="1" name=""/>
        <p:cNvGrpSpPr/>
        <p:nvPr/>
      </p:nvGrpSpPr>
      <p:grpSpPr>
        <a:xfrm>
          <a:off x="0" y="0"/>
          <a:ext cx="0" cy="0"/>
          <a:chOff x="0" y="0"/>
          <a:chExt cx="0" cy="0"/>
        </a:xfrm>
      </p:grpSpPr>
      <p:sp>
        <p:nvSpPr>
          <p:cNvPr id="9" name="Picture Placeholder 3">
            <a:extLst>
              <a:ext uri="{FF2B5EF4-FFF2-40B4-BE49-F238E27FC236}">
                <a16:creationId xmlns:a16="http://schemas.microsoft.com/office/drawing/2014/main" id="{22814520-B372-4C13-845A-A4BEC708BD98}"/>
              </a:ext>
            </a:extLst>
          </p:cNvPr>
          <p:cNvSpPr>
            <a:spLocks noGrp="1"/>
          </p:cNvSpPr>
          <p:nvPr>
            <p:ph type="pic" sz="quarter" idx="10"/>
          </p:nvPr>
        </p:nvSpPr>
        <p:spPr>
          <a:xfrm>
            <a:off x="3571875" y="0"/>
            <a:ext cx="8636000" cy="6858000"/>
          </a:xfrm>
          <a:prstGeom prst="rect">
            <a:avLst/>
          </a:prstGeom>
        </p:spPr>
        <p:txBody>
          <a:bodyPr/>
          <a:lstStyle>
            <a:lvl1pPr>
              <a:defRPr>
                <a:noFill/>
              </a:defRPr>
            </a:lvl1pPr>
          </a:lstStyle>
          <a:p>
            <a:r>
              <a:rPr lang="en-US"/>
              <a:t>Click icon to add picture</a:t>
            </a:r>
            <a:endParaRPr lang="bg-BG"/>
          </a:p>
        </p:txBody>
      </p:sp>
      <p:sp>
        <p:nvSpPr>
          <p:cNvPr id="11" name="Picture Placeholder 2">
            <a:extLst>
              <a:ext uri="{FF2B5EF4-FFF2-40B4-BE49-F238E27FC236}">
                <a16:creationId xmlns:a16="http://schemas.microsoft.com/office/drawing/2014/main" id="{707AF994-29BA-4DC2-B6B4-8982899082FC}"/>
              </a:ext>
            </a:extLst>
          </p:cNvPr>
          <p:cNvSpPr>
            <a:spLocks noGrp="1"/>
          </p:cNvSpPr>
          <p:nvPr>
            <p:ph type="pic" sz="quarter" idx="12" hasCustomPrompt="1"/>
          </p:nvPr>
        </p:nvSpPr>
        <p:spPr>
          <a:xfrm>
            <a:off x="-15875" y="0"/>
            <a:ext cx="7883525" cy="6858000"/>
          </a:xfrm>
          <a:blipFill>
            <a:blip r:embed="rId3"/>
            <a:stretch>
              <a:fillRect/>
            </a:stretch>
          </a:blipFill>
        </p:spPr>
        <p:txBody>
          <a:bodyPr/>
          <a:lstStyle>
            <a:lvl1pPr marL="0" indent="0">
              <a:buNone/>
              <a:defRPr/>
            </a:lvl1pPr>
          </a:lstStyle>
          <a:p>
            <a:r>
              <a:rPr lang="en-US"/>
              <a:t> </a:t>
            </a:r>
            <a:endParaRPr lang="bg-BG"/>
          </a:p>
        </p:txBody>
      </p:sp>
      <p:sp>
        <p:nvSpPr>
          <p:cNvPr id="8" name="Title Placeholder 1">
            <a:extLst>
              <a:ext uri="{FF2B5EF4-FFF2-40B4-BE49-F238E27FC236}">
                <a16:creationId xmlns:a16="http://schemas.microsoft.com/office/drawing/2014/main" id="{694F6694-ED96-4FC2-856D-0C8E595DD606}"/>
              </a:ext>
            </a:extLst>
          </p:cNvPr>
          <p:cNvSpPr>
            <a:spLocks noGrp="1"/>
          </p:cNvSpPr>
          <p:nvPr>
            <p:ph type="title" hasCustomPrompt="1"/>
          </p:nvPr>
        </p:nvSpPr>
        <p:spPr>
          <a:xfrm>
            <a:off x="871538" y="3054350"/>
            <a:ext cx="3465570" cy="2622550"/>
          </a:xfrm>
          <a:prstGeom prst="rect">
            <a:avLst/>
          </a:prstGeom>
        </p:spPr>
        <p:txBody>
          <a:bodyPr vert="horz" lIns="91440" tIns="45720" rIns="91440" bIns="45720" rtlCol="0" anchor="t">
            <a:normAutofit/>
          </a:bodyPr>
          <a:lstStyle>
            <a:lvl1pPr>
              <a:defRPr sz="4000">
                <a:solidFill>
                  <a:schemeClr val="bg1"/>
                </a:solidFill>
              </a:defRPr>
            </a:lvl1pPr>
          </a:lstStyle>
          <a:p>
            <a:r>
              <a:rPr lang="en-US"/>
              <a:t>Title here</a:t>
            </a:r>
            <a:endParaRPr lang="nl-NL"/>
          </a:p>
        </p:txBody>
      </p:sp>
      <p:sp>
        <p:nvSpPr>
          <p:cNvPr id="6" name="Text Placeholder 5">
            <a:extLst>
              <a:ext uri="{FF2B5EF4-FFF2-40B4-BE49-F238E27FC236}">
                <a16:creationId xmlns:a16="http://schemas.microsoft.com/office/drawing/2014/main" id="{ED8663AA-E99D-43C3-BCFC-E77A2B18A4AB}"/>
              </a:ext>
            </a:extLst>
          </p:cNvPr>
          <p:cNvSpPr>
            <a:spLocks noGrp="1"/>
          </p:cNvSpPr>
          <p:nvPr>
            <p:ph type="body" sz="quarter" idx="13" hasCustomPrompt="1"/>
          </p:nvPr>
        </p:nvSpPr>
        <p:spPr>
          <a:xfrm>
            <a:off x="871538" y="860203"/>
            <a:ext cx="1989137" cy="285750"/>
          </a:xfrm>
          <a:blipFill>
            <a:blip r:embed="rId2"/>
            <a:stretch>
              <a:fillRect/>
            </a:stretch>
          </a:blipFill>
        </p:spPr>
        <p:txBody>
          <a:bodyPr/>
          <a:lstStyle>
            <a:lvl1pPr marL="0" indent="0">
              <a:buNone/>
              <a:defRPr>
                <a:noFill/>
              </a:defRPr>
            </a:lvl1pPr>
            <a:lvl2pPr marL="449262" indent="0">
              <a:buNone/>
              <a:defRPr>
                <a:noFill/>
              </a:defRPr>
            </a:lvl2pPr>
            <a:lvl3pPr marL="989012" indent="0">
              <a:buNone/>
              <a:defRPr>
                <a:noFill/>
              </a:defRPr>
            </a:lvl3pPr>
            <a:lvl4pPr marL="1436687" indent="0">
              <a:buNone/>
              <a:defRPr>
                <a:noFill/>
              </a:defRPr>
            </a:lvl4pPr>
            <a:lvl5pPr marL="1885950" indent="0">
              <a:buNone/>
              <a:defRPr>
                <a:noFill/>
              </a:defRPr>
            </a:lvl5pPr>
          </a:lstStyle>
          <a:p>
            <a:pPr lvl="0"/>
            <a:r>
              <a:rPr lang="en-US"/>
              <a:t>vel</a:t>
            </a:r>
          </a:p>
        </p:txBody>
      </p:sp>
      <p:sp>
        <p:nvSpPr>
          <p:cNvPr id="7" name="Text Placeholder 6">
            <a:extLst>
              <a:ext uri="{FF2B5EF4-FFF2-40B4-BE49-F238E27FC236}">
                <a16:creationId xmlns:a16="http://schemas.microsoft.com/office/drawing/2014/main" id="{1025CB5F-76BA-478B-971D-0901696CF68F}"/>
              </a:ext>
            </a:extLst>
          </p:cNvPr>
          <p:cNvSpPr>
            <a:spLocks noGrp="1"/>
          </p:cNvSpPr>
          <p:nvPr>
            <p:ph type="body" sz="quarter" idx="11" hasCustomPrompt="1"/>
          </p:nvPr>
        </p:nvSpPr>
        <p:spPr>
          <a:xfrm>
            <a:off x="871538" y="5932488"/>
            <a:ext cx="2374900" cy="431800"/>
          </a:xfrm>
          <a:prstGeom prst="rect">
            <a:avLst/>
          </a:prstGeom>
        </p:spPr>
        <p:txBody>
          <a:bodyPr anchor="ctr">
            <a:normAutofit/>
          </a:bodyPr>
          <a:lstStyle>
            <a:lvl1pPr marL="0" indent="0">
              <a:buNone/>
              <a:defRPr sz="1600">
                <a:solidFill>
                  <a:schemeClr val="bg1"/>
                </a:solidFill>
                <a:latin typeface="+mn-lt"/>
              </a:defRPr>
            </a:lvl1pPr>
          </a:lstStyle>
          <a:p>
            <a:pPr lvl="0"/>
            <a:r>
              <a:rPr lang="en-US"/>
              <a:t>Include subtitle</a:t>
            </a:r>
            <a:endParaRPr lang="bg-BG"/>
          </a:p>
        </p:txBody>
      </p:sp>
    </p:spTree>
    <p:extLst>
      <p:ext uri="{BB962C8B-B14F-4D97-AF65-F5344CB8AC3E}">
        <p14:creationId xmlns:p14="http://schemas.microsoft.com/office/powerpoint/2010/main" val="6364206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Categories">
    <p:spTree>
      <p:nvGrpSpPr>
        <p:cNvPr id="1" name=""/>
        <p:cNvGrpSpPr/>
        <p:nvPr/>
      </p:nvGrpSpPr>
      <p:grpSpPr>
        <a:xfrm>
          <a:off x="0" y="0"/>
          <a:ext cx="0" cy="0"/>
          <a:chOff x="0" y="0"/>
          <a:chExt cx="0" cy="0"/>
        </a:xfrm>
      </p:grpSpPr>
      <p:sp>
        <p:nvSpPr>
          <p:cNvPr id="30" name="Picture Placeholder 20">
            <a:extLst>
              <a:ext uri="{FF2B5EF4-FFF2-40B4-BE49-F238E27FC236}">
                <a16:creationId xmlns:a16="http://schemas.microsoft.com/office/drawing/2014/main" id="{916E807F-2F24-483F-A4FB-1D8EF5C489C5}"/>
              </a:ext>
            </a:extLst>
          </p:cNvPr>
          <p:cNvSpPr>
            <a:spLocks noGrp="1"/>
          </p:cNvSpPr>
          <p:nvPr>
            <p:ph type="pic" sz="quarter" idx="13"/>
          </p:nvPr>
        </p:nvSpPr>
        <p:spPr>
          <a:xfrm>
            <a:off x="4930765" y="2118844"/>
            <a:ext cx="2312988" cy="3845393"/>
          </a:xfrm>
          <a:solidFill>
            <a:schemeClr val="bg2">
              <a:lumMod val="90000"/>
            </a:schemeClr>
          </a:solidFill>
        </p:spPr>
        <p:txBody>
          <a:bodyPr>
            <a:normAutofit/>
          </a:bodyPr>
          <a:lstStyle>
            <a:lvl1pPr>
              <a:defRPr sz="1800"/>
            </a:lvl1pPr>
          </a:lstStyle>
          <a:p>
            <a:endParaRPr lang="bg-BG"/>
          </a:p>
        </p:txBody>
      </p:sp>
      <p:sp>
        <p:nvSpPr>
          <p:cNvPr id="29" name="Picture Placeholder 20">
            <a:extLst>
              <a:ext uri="{FF2B5EF4-FFF2-40B4-BE49-F238E27FC236}">
                <a16:creationId xmlns:a16="http://schemas.microsoft.com/office/drawing/2014/main" id="{2A082201-C2A9-450B-BE32-AAD148639C70}"/>
              </a:ext>
            </a:extLst>
          </p:cNvPr>
          <p:cNvSpPr>
            <a:spLocks noGrp="1"/>
          </p:cNvSpPr>
          <p:nvPr>
            <p:ph type="pic" sz="quarter" idx="12"/>
          </p:nvPr>
        </p:nvSpPr>
        <p:spPr>
          <a:xfrm>
            <a:off x="7315185" y="2118844"/>
            <a:ext cx="2312988" cy="3845393"/>
          </a:xfrm>
          <a:solidFill>
            <a:schemeClr val="bg2">
              <a:lumMod val="90000"/>
            </a:schemeClr>
          </a:solidFill>
        </p:spPr>
        <p:txBody>
          <a:bodyPr>
            <a:normAutofit/>
          </a:bodyPr>
          <a:lstStyle>
            <a:lvl1pPr>
              <a:defRPr sz="1800"/>
            </a:lvl1pPr>
          </a:lstStyle>
          <a:p>
            <a:endParaRPr lang="bg-BG"/>
          </a:p>
        </p:txBody>
      </p:sp>
      <p:sp>
        <p:nvSpPr>
          <p:cNvPr id="31" name="Picture Placeholder 20">
            <a:extLst>
              <a:ext uri="{FF2B5EF4-FFF2-40B4-BE49-F238E27FC236}">
                <a16:creationId xmlns:a16="http://schemas.microsoft.com/office/drawing/2014/main" id="{1CBB4581-93CA-4A5D-97D9-80C962636A56}"/>
              </a:ext>
            </a:extLst>
          </p:cNvPr>
          <p:cNvSpPr>
            <a:spLocks noGrp="1"/>
          </p:cNvSpPr>
          <p:nvPr>
            <p:ph type="pic" sz="quarter" idx="14"/>
          </p:nvPr>
        </p:nvSpPr>
        <p:spPr>
          <a:xfrm>
            <a:off x="9699606" y="2118844"/>
            <a:ext cx="2312988" cy="3845393"/>
          </a:xfrm>
          <a:solidFill>
            <a:schemeClr val="bg2">
              <a:lumMod val="90000"/>
            </a:schemeClr>
          </a:solidFill>
        </p:spPr>
        <p:txBody>
          <a:bodyPr>
            <a:normAutofit/>
          </a:bodyPr>
          <a:lstStyle>
            <a:lvl1pPr>
              <a:defRPr sz="1800"/>
            </a:lvl1pPr>
          </a:lstStyle>
          <a:p>
            <a:endParaRPr lang="bg-BG"/>
          </a:p>
        </p:txBody>
      </p:sp>
      <p:sp>
        <p:nvSpPr>
          <p:cNvPr id="22" name="Picture Placeholder 20">
            <a:extLst>
              <a:ext uri="{FF2B5EF4-FFF2-40B4-BE49-F238E27FC236}">
                <a16:creationId xmlns:a16="http://schemas.microsoft.com/office/drawing/2014/main" id="{BCC47F63-3EFF-41B2-8AA2-BC958BCDACB8}"/>
              </a:ext>
            </a:extLst>
          </p:cNvPr>
          <p:cNvSpPr>
            <a:spLocks noGrp="1"/>
          </p:cNvSpPr>
          <p:nvPr>
            <p:ph type="pic" sz="quarter" idx="11"/>
          </p:nvPr>
        </p:nvSpPr>
        <p:spPr>
          <a:xfrm>
            <a:off x="2546345" y="2118844"/>
            <a:ext cx="2312988" cy="3845393"/>
          </a:xfrm>
          <a:solidFill>
            <a:schemeClr val="bg2">
              <a:lumMod val="90000"/>
            </a:schemeClr>
          </a:solidFill>
        </p:spPr>
        <p:txBody>
          <a:bodyPr>
            <a:normAutofit/>
          </a:bodyPr>
          <a:lstStyle>
            <a:lvl1pPr>
              <a:defRPr sz="1800"/>
            </a:lvl1pPr>
          </a:lstStyle>
          <a:p>
            <a:endParaRPr lang="bg-BG"/>
          </a:p>
        </p:txBody>
      </p:sp>
      <p:sp>
        <p:nvSpPr>
          <p:cNvPr id="21" name="Picture Placeholder 20">
            <a:extLst>
              <a:ext uri="{FF2B5EF4-FFF2-40B4-BE49-F238E27FC236}">
                <a16:creationId xmlns:a16="http://schemas.microsoft.com/office/drawing/2014/main" id="{1CDC864B-D8A0-498F-A5F8-2E6C5BE0152C}"/>
              </a:ext>
            </a:extLst>
          </p:cNvPr>
          <p:cNvSpPr>
            <a:spLocks noGrp="1"/>
          </p:cNvSpPr>
          <p:nvPr>
            <p:ph type="pic" sz="quarter" idx="10"/>
          </p:nvPr>
        </p:nvSpPr>
        <p:spPr>
          <a:xfrm>
            <a:off x="161925" y="2118844"/>
            <a:ext cx="2312988" cy="3845393"/>
          </a:xfrm>
          <a:solidFill>
            <a:schemeClr val="bg2">
              <a:lumMod val="90000"/>
            </a:schemeClr>
          </a:solidFill>
        </p:spPr>
        <p:txBody>
          <a:bodyPr>
            <a:normAutofit/>
          </a:bodyPr>
          <a:lstStyle>
            <a:lvl1pPr>
              <a:defRPr sz="1800"/>
            </a:lvl1pPr>
          </a:lstStyle>
          <a:p>
            <a:endParaRPr lang="bg-BG"/>
          </a:p>
        </p:txBody>
      </p:sp>
      <p:sp>
        <p:nvSpPr>
          <p:cNvPr id="2" name="Title 4">
            <a:extLst>
              <a:ext uri="{FF2B5EF4-FFF2-40B4-BE49-F238E27FC236}">
                <a16:creationId xmlns:a16="http://schemas.microsoft.com/office/drawing/2014/main" id="{46FD3AE8-13B1-404F-BAF6-BDBC11448202}"/>
              </a:ext>
            </a:extLst>
          </p:cNvPr>
          <p:cNvSpPr>
            <a:spLocks noGrp="1"/>
          </p:cNvSpPr>
          <p:nvPr>
            <p:ph type="title" hasCustomPrompt="1"/>
          </p:nvPr>
        </p:nvSpPr>
        <p:spPr>
          <a:xfrm>
            <a:off x="839788" y="413068"/>
            <a:ext cx="9104312" cy="1048496"/>
          </a:xfrm>
          <a:prstGeom prst="rect">
            <a:avLst/>
          </a:prstGeom>
        </p:spPr>
        <p:txBody>
          <a:bodyPr>
            <a:normAutofit/>
          </a:bodyPr>
          <a:lstStyle>
            <a:lvl1pPr>
              <a:defRPr/>
            </a:lvl1pPr>
          </a:lstStyle>
          <a:p>
            <a:r>
              <a:rPr lang="en-US" sz="2800"/>
              <a:t>Title here</a:t>
            </a:r>
            <a:endParaRPr lang="en-GB" sz="2800"/>
          </a:p>
        </p:txBody>
      </p:sp>
      <p:sp>
        <p:nvSpPr>
          <p:cNvPr id="34" name="Text Placeholder 33">
            <a:extLst>
              <a:ext uri="{FF2B5EF4-FFF2-40B4-BE49-F238E27FC236}">
                <a16:creationId xmlns:a16="http://schemas.microsoft.com/office/drawing/2014/main" id="{21B56E70-DF88-45CB-85B0-A45FB671A839}"/>
              </a:ext>
            </a:extLst>
          </p:cNvPr>
          <p:cNvSpPr>
            <a:spLocks noGrp="1"/>
          </p:cNvSpPr>
          <p:nvPr>
            <p:ph type="body" sz="quarter" idx="15" hasCustomPrompt="1"/>
          </p:nvPr>
        </p:nvSpPr>
        <p:spPr>
          <a:xfrm>
            <a:off x="394156" y="4871347"/>
            <a:ext cx="1777544" cy="615950"/>
          </a:xfrm>
        </p:spPr>
        <p:txBody>
          <a:bodyPr>
            <a:normAutofit/>
          </a:bodyPr>
          <a:lstStyle>
            <a:lvl1pPr marL="0" indent="0">
              <a:buNone/>
              <a:defRPr sz="1600" baseline="0">
                <a:solidFill>
                  <a:schemeClr val="bg1"/>
                </a:solidFill>
                <a:latin typeface="+mj-lt"/>
              </a:defRPr>
            </a:lvl1pPr>
          </a:lstStyle>
          <a:p>
            <a:pPr lvl="0"/>
            <a:r>
              <a:rPr lang="en-US"/>
              <a:t>Text</a:t>
            </a:r>
            <a:endParaRPr lang="bg-BG"/>
          </a:p>
        </p:txBody>
      </p:sp>
      <p:sp>
        <p:nvSpPr>
          <p:cNvPr id="36" name="Text Placeholder 33">
            <a:extLst>
              <a:ext uri="{FF2B5EF4-FFF2-40B4-BE49-F238E27FC236}">
                <a16:creationId xmlns:a16="http://schemas.microsoft.com/office/drawing/2014/main" id="{ED033850-3D0F-444B-AACF-C43E99CFB524}"/>
              </a:ext>
            </a:extLst>
          </p:cNvPr>
          <p:cNvSpPr>
            <a:spLocks noGrp="1"/>
          </p:cNvSpPr>
          <p:nvPr>
            <p:ph type="body" sz="quarter" idx="16" hasCustomPrompt="1"/>
          </p:nvPr>
        </p:nvSpPr>
        <p:spPr>
          <a:xfrm>
            <a:off x="2785492" y="4871347"/>
            <a:ext cx="1777544" cy="615950"/>
          </a:xfrm>
        </p:spPr>
        <p:txBody>
          <a:bodyPr>
            <a:normAutofit/>
          </a:bodyPr>
          <a:lstStyle>
            <a:lvl1pPr marL="0" indent="0">
              <a:buNone/>
              <a:defRPr sz="1600" baseline="0">
                <a:solidFill>
                  <a:schemeClr val="bg1"/>
                </a:solidFill>
                <a:latin typeface="+mj-lt"/>
              </a:defRPr>
            </a:lvl1pPr>
          </a:lstStyle>
          <a:p>
            <a:pPr lvl="0"/>
            <a:r>
              <a:rPr lang="en-US"/>
              <a:t>Text</a:t>
            </a:r>
            <a:endParaRPr lang="bg-BG"/>
          </a:p>
        </p:txBody>
      </p:sp>
      <p:sp>
        <p:nvSpPr>
          <p:cNvPr id="37" name="Text Placeholder 33">
            <a:extLst>
              <a:ext uri="{FF2B5EF4-FFF2-40B4-BE49-F238E27FC236}">
                <a16:creationId xmlns:a16="http://schemas.microsoft.com/office/drawing/2014/main" id="{CDCD1B2C-54C9-43D6-BE2D-E4B40272D3A0}"/>
              </a:ext>
            </a:extLst>
          </p:cNvPr>
          <p:cNvSpPr>
            <a:spLocks noGrp="1"/>
          </p:cNvSpPr>
          <p:nvPr>
            <p:ph type="body" sz="quarter" idx="17" hasCustomPrompt="1"/>
          </p:nvPr>
        </p:nvSpPr>
        <p:spPr>
          <a:xfrm>
            <a:off x="5136580" y="4871347"/>
            <a:ext cx="1777544" cy="615950"/>
          </a:xfrm>
        </p:spPr>
        <p:txBody>
          <a:bodyPr>
            <a:normAutofit/>
          </a:bodyPr>
          <a:lstStyle>
            <a:lvl1pPr marL="0" indent="0">
              <a:buNone/>
              <a:defRPr sz="1600" baseline="0">
                <a:solidFill>
                  <a:schemeClr val="bg1"/>
                </a:solidFill>
                <a:latin typeface="+mj-lt"/>
              </a:defRPr>
            </a:lvl1pPr>
          </a:lstStyle>
          <a:p>
            <a:pPr lvl="0"/>
            <a:r>
              <a:rPr lang="en-US"/>
              <a:t>Text</a:t>
            </a:r>
            <a:endParaRPr lang="bg-BG"/>
          </a:p>
        </p:txBody>
      </p:sp>
      <p:sp>
        <p:nvSpPr>
          <p:cNvPr id="38" name="Text Placeholder 33">
            <a:extLst>
              <a:ext uri="{FF2B5EF4-FFF2-40B4-BE49-F238E27FC236}">
                <a16:creationId xmlns:a16="http://schemas.microsoft.com/office/drawing/2014/main" id="{A217F43B-F446-4D51-87EA-CBF949255D9C}"/>
              </a:ext>
            </a:extLst>
          </p:cNvPr>
          <p:cNvSpPr>
            <a:spLocks noGrp="1"/>
          </p:cNvSpPr>
          <p:nvPr>
            <p:ph type="body" sz="quarter" idx="18" hasCustomPrompt="1"/>
          </p:nvPr>
        </p:nvSpPr>
        <p:spPr>
          <a:xfrm>
            <a:off x="7527916" y="4871347"/>
            <a:ext cx="1777544" cy="615950"/>
          </a:xfrm>
        </p:spPr>
        <p:txBody>
          <a:bodyPr>
            <a:normAutofit/>
          </a:bodyPr>
          <a:lstStyle>
            <a:lvl1pPr marL="0" indent="0">
              <a:buNone/>
              <a:defRPr sz="1600" baseline="0">
                <a:solidFill>
                  <a:schemeClr val="bg1"/>
                </a:solidFill>
                <a:latin typeface="+mj-lt"/>
              </a:defRPr>
            </a:lvl1pPr>
          </a:lstStyle>
          <a:p>
            <a:pPr lvl="0"/>
            <a:r>
              <a:rPr lang="en-US"/>
              <a:t>Text</a:t>
            </a:r>
            <a:endParaRPr lang="bg-BG"/>
          </a:p>
        </p:txBody>
      </p:sp>
      <p:sp>
        <p:nvSpPr>
          <p:cNvPr id="39" name="Text Placeholder 33">
            <a:extLst>
              <a:ext uri="{FF2B5EF4-FFF2-40B4-BE49-F238E27FC236}">
                <a16:creationId xmlns:a16="http://schemas.microsoft.com/office/drawing/2014/main" id="{59FCA8D6-3552-405F-8BB3-2B742CC422C4}"/>
              </a:ext>
            </a:extLst>
          </p:cNvPr>
          <p:cNvSpPr>
            <a:spLocks noGrp="1"/>
          </p:cNvSpPr>
          <p:nvPr>
            <p:ph type="body" sz="quarter" idx="19" hasCustomPrompt="1"/>
          </p:nvPr>
        </p:nvSpPr>
        <p:spPr>
          <a:xfrm>
            <a:off x="9944100" y="4871347"/>
            <a:ext cx="1777544" cy="615950"/>
          </a:xfrm>
        </p:spPr>
        <p:txBody>
          <a:bodyPr>
            <a:normAutofit/>
          </a:bodyPr>
          <a:lstStyle>
            <a:lvl1pPr marL="0" indent="0">
              <a:buNone/>
              <a:defRPr sz="1600" baseline="0">
                <a:solidFill>
                  <a:schemeClr val="bg1"/>
                </a:solidFill>
                <a:latin typeface="+mj-lt"/>
              </a:defRPr>
            </a:lvl1pPr>
          </a:lstStyle>
          <a:p>
            <a:pPr lvl="0"/>
            <a:r>
              <a:rPr lang="en-US"/>
              <a:t>Text</a:t>
            </a:r>
            <a:endParaRPr lang="bg-BG"/>
          </a:p>
        </p:txBody>
      </p:sp>
      <p:sp>
        <p:nvSpPr>
          <p:cNvPr id="42" name="Text Placeholder 33">
            <a:extLst>
              <a:ext uri="{FF2B5EF4-FFF2-40B4-BE49-F238E27FC236}">
                <a16:creationId xmlns:a16="http://schemas.microsoft.com/office/drawing/2014/main" id="{1EA88923-CFC1-4096-80CD-8206444828C5}"/>
              </a:ext>
            </a:extLst>
          </p:cNvPr>
          <p:cNvSpPr>
            <a:spLocks noGrp="1"/>
          </p:cNvSpPr>
          <p:nvPr>
            <p:ph type="body" sz="quarter" idx="21" hasCustomPrompt="1"/>
          </p:nvPr>
        </p:nvSpPr>
        <p:spPr>
          <a:xfrm>
            <a:off x="1122765" y="5700824"/>
            <a:ext cx="388817" cy="388819"/>
          </a:xfrm>
          <a:prstGeom prst="ellipse">
            <a:avLst/>
          </a:prstGeom>
          <a:solidFill>
            <a:srgbClr val="44AE59"/>
          </a:solidFill>
        </p:spPr>
        <p:txBody>
          <a:bodyPr>
            <a:normAutofit/>
          </a:bodyPr>
          <a:lstStyle>
            <a:lvl1pPr marL="0" indent="0">
              <a:buNone/>
              <a:defRPr sz="1600" baseline="0">
                <a:solidFill>
                  <a:schemeClr val="bg1"/>
                </a:solidFill>
                <a:latin typeface="+mj-lt"/>
              </a:defRPr>
            </a:lvl1pPr>
          </a:lstStyle>
          <a:p>
            <a:pPr lvl="0"/>
            <a:r>
              <a:rPr lang="en-US"/>
              <a:t>1</a:t>
            </a:r>
            <a:endParaRPr lang="bg-BG"/>
          </a:p>
        </p:txBody>
      </p:sp>
      <p:sp>
        <p:nvSpPr>
          <p:cNvPr id="43" name="Text Placeholder 33">
            <a:extLst>
              <a:ext uri="{FF2B5EF4-FFF2-40B4-BE49-F238E27FC236}">
                <a16:creationId xmlns:a16="http://schemas.microsoft.com/office/drawing/2014/main" id="{0D064D39-9C8A-4545-A02C-372C8CC9F2B5}"/>
              </a:ext>
            </a:extLst>
          </p:cNvPr>
          <p:cNvSpPr>
            <a:spLocks noGrp="1"/>
          </p:cNvSpPr>
          <p:nvPr>
            <p:ph type="body" sz="quarter" idx="22" hasCustomPrompt="1"/>
          </p:nvPr>
        </p:nvSpPr>
        <p:spPr>
          <a:xfrm>
            <a:off x="3507185" y="5700824"/>
            <a:ext cx="388817" cy="388819"/>
          </a:xfrm>
          <a:prstGeom prst="ellipse">
            <a:avLst/>
          </a:prstGeom>
          <a:solidFill>
            <a:srgbClr val="44AE59"/>
          </a:solidFill>
        </p:spPr>
        <p:txBody>
          <a:bodyPr>
            <a:normAutofit/>
          </a:bodyPr>
          <a:lstStyle>
            <a:lvl1pPr marL="0" indent="0">
              <a:buNone/>
              <a:defRPr sz="1600" baseline="0">
                <a:solidFill>
                  <a:schemeClr val="bg1"/>
                </a:solidFill>
                <a:latin typeface="+mj-lt"/>
              </a:defRPr>
            </a:lvl1pPr>
          </a:lstStyle>
          <a:p>
            <a:pPr lvl="0"/>
            <a:r>
              <a:rPr lang="en-US"/>
              <a:t>2</a:t>
            </a:r>
            <a:endParaRPr lang="bg-BG"/>
          </a:p>
        </p:txBody>
      </p:sp>
      <p:sp>
        <p:nvSpPr>
          <p:cNvPr id="44" name="Text Placeholder 33">
            <a:extLst>
              <a:ext uri="{FF2B5EF4-FFF2-40B4-BE49-F238E27FC236}">
                <a16:creationId xmlns:a16="http://schemas.microsoft.com/office/drawing/2014/main" id="{86DF325E-1686-46AD-908C-24695A3EABF5}"/>
              </a:ext>
            </a:extLst>
          </p:cNvPr>
          <p:cNvSpPr>
            <a:spLocks noGrp="1"/>
          </p:cNvSpPr>
          <p:nvPr>
            <p:ph type="body" sz="quarter" idx="23" hasCustomPrompt="1"/>
          </p:nvPr>
        </p:nvSpPr>
        <p:spPr>
          <a:xfrm>
            <a:off x="5886728" y="5700824"/>
            <a:ext cx="388817" cy="388819"/>
          </a:xfrm>
          <a:prstGeom prst="ellipse">
            <a:avLst/>
          </a:prstGeom>
          <a:solidFill>
            <a:srgbClr val="44AE59"/>
          </a:solidFill>
        </p:spPr>
        <p:txBody>
          <a:bodyPr>
            <a:normAutofit/>
          </a:bodyPr>
          <a:lstStyle>
            <a:lvl1pPr marL="0" indent="0">
              <a:buNone/>
              <a:defRPr sz="1600" baseline="0">
                <a:solidFill>
                  <a:schemeClr val="bg1"/>
                </a:solidFill>
                <a:latin typeface="+mj-lt"/>
              </a:defRPr>
            </a:lvl1pPr>
          </a:lstStyle>
          <a:p>
            <a:pPr lvl="0"/>
            <a:r>
              <a:rPr lang="en-US"/>
              <a:t>3</a:t>
            </a:r>
            <a:endParaRPr lang="bg-BG"/>
          </a:p>
        </p:txBody>
      </p:sp>
      <p:sp>
        <p:nvSpPr>
          <p:cNvPr id="45" name="Text Placeholder 33">
            <a:extLst>
              <a:ext uri="{FF2B5EF4-FFF2-40B4-BE49-F238E27FC236}">
                <a16:creationId xmlns:a16="http://schemas.microsoft.com/office/drawing/2014/main" id="{25F148CB-880E-443C-9538-F4B19443E63D}"/>
              </a:ext>
            </a:extLst>
          </p:cNvPr>
          <p:cNvSpPr>
            <a:spLocks noGrp="1"/>
          </p:cNvSpPr>
          <p:nvPr>
            <p:ph type="body" sz="quarter" idx="24" hasCustomPrompt="1"/>
          </p:nvPr>
        </p:nvSpPr>
        <p:spPr>
          <a:xfrm>
            <a:off x="8199716" y="5700824"/>
            <a:ext cx="388817" cy="388819"/>
          </a:xfrm>
          <a:prstGeom prst="ellipse">
            <a:avLst/>
          </a:prstGeom>
          <a:solidFill>
            <a:srgbClr val="44AE59"/>
          </a:solidFill>
        </p:spPr>
        <p:txBody>
          <a:bodyPr>
            <a:normAutofit/>
          </a:bodyPr>
          <a:lstStyle>
            <a:lvl1pPr marL="0" indent="0">
              <a:buNone/>
              <a:defRPr sz="1600" baseline="0">
                <a:solidFill>
                  <a:schemeClr val="bg1"/>
                </a:solidFill>
                <a:latin typeface="+mj-lt"/>
              </a:defRPr>
            </a:lvl1pPr>
          </a:lstStyle>
          <a:p>
            <a:pPr lvl="0"/>
            <a:r>
              <a:rPr lang="en-US"/>
              <a:t>4</a:t>
            </a:r>
            <a:endParaRPr lang="bg-BG"/>
          </a:p>
        </p:txBody>
      </p:sp>
      <p:sp>
        <p:nvSpPr>
          <p:cNvPr id="46" name="Text Placeholder 33">
            <a:extLst>
              <a:ext uri="{FF2B5EF4-FFF2-40B4-BE49-F238E27FC236}">
                <a16:creationId xmlns:a16="http://schemas.microsoft.com/office/drawing/2014/main" id="{46CA02B0-40F0-4EEA-9118-8317A858CE93}"/>
              </a:ext>
            </a:extLst>
          </p:cNvPr>
          <p:cNvSpPr>
            <a:spLocks noGrp="1"/>
          </p:cNvSpPr>
          <p:nvPr>
            <p:ph type="body" sz="quarter" idx="25" hasCustomPrompt="1"/>
          </p:nvPr>
        </p:nvSpPr>
        <p:spPr>
          <a:xfrm>
            <a:off x="10638463" y="5700824"/>
            <a:ext cx="388817" cy="388819"/>
          </a:xfrm>
          <a:prstGeom prst="ellipse">
            <a:avLst/>
          </a:prstGeom>
          <a:solidFill>
            <a:srgbClr val="44AE59"/>
          </a:solidFill>
        </p:spPr>
        <p:txBody>
          <a:bodyPr>
            <a:normAutofit/>
          </a:bodyPr>
          <a:lstStyle>
            <a:lvl1pPr marL="0" indent="0">
              <a:buNone/>
              <a:defRPr sz="1600" baseline="0">
                <a:solidFill>
                  <a:schemeClr val="bg1"/>
                </a:solidFill>
                <a:latin typeface="+mj-lt"/>
              </a:defRPr>
            </a:lvl1pPr>
          </a:lstStyle>
          <a:p>
            <a:pPr lvl="0"/>
            <a:r>
              <a:rPr lang="en-US"/>
              <a:t>5</a:t>
            </a:r>
            <a:endParaRPr lang="bg-BG"/>
          </a:p>
        </p:txBody>
      </p:sp>
    </p:spTree>
    <p:extLst>
      <p:ext uri="{BB962C8B-B14F-4D97-AF65-F5344CB8AC3E}">
        <p14:creationId xmlns:p14="http://schemas.microsoft.com/office/powerpoint/2010/main" val="9407542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Static_Icons">
    <p:spTree>
      <p:nvGrpSpPr>
        <p:cNvPr id="1" name=""/>
        <p:cNvGrpSpPr/>
        <p:nvPr/>
      </p:nvGrpSpPr>
      <p:grpSpPr>
        <a:xfrm>
          <a:off x="0" y="0"/>
          <a:ext cx="0" cy="0"/>
          <a:chOff x="0" y="0"/>
          <a:chExt cx="0" cy="0"/>
        </a:xfrm>
      </p:grpSpPr>
      <p:sp>
        <p:nvSpPr>
          <p:cNvPr id="20" name="Picture Placeholder 20">
            <a:extLst>
              <a:ext uri="{FF2B5EF4-FFF2-40B4-BE49-F238E27FC236}">
                <a16:creationId xmlns:a16="http://schemas.microsoft.com/office/drawing/2014/main" id="{4421528E-A5C5-470A-9725-C2ACBFA9CE24}"/>
              </a:ext>
            </a:extLst>
          </p:cNvPr>
          <p:cNvSpPr>
            <a:spLocks noGrp="1"/>
          </p:cNvSpPr>
          <p:nvPr>
            <p:ph type="pic" sz="quarter" idx="10"/>
          </p:nvPr>
        </p:nvSpPr>
        <p:spPr>
          <a:xfrm>
            <a:off x="839788" y="2413262"/>
            <a:ext cx="1331327" cy="1333041"/>
          </a:xfrm>
          <a:prstGeom prst="rect">
            <a:avLst/>
          </a:prstGeom>
        </p:spPr>
        <p:txBody>
          <a:bodyPr>
            <a:normAutofit/>
          </a:bodyPr>
          <a:lstStyle>
            <a:lvl1pPr>
              <a:defRPr sz="2000"/>
            </a:lvl1pPr>
          </a:lstStyle>
          <a:p>
            <a:endParaRPr lang="bg-BG"/>
          </a:p>
        </p:txBody>
      </p:sp>
      <p:sp>
        <p:nvSpPr>
          <p:cNvPr id="21" name="Picture Placeholder 20">
            <a:extLst>
              <a:ext uri="{FF2B5EF4-FFF2-40B4-BE49-F238E27FC236}">
                <a16:creationId xmlns:a16="http://schemas.microsoft.com/office/drawing/2014/main" id="{0DFFDF90-B03F-49BC-B697-D59812F99BF5}"/>
              </a:ext>
            </a:extLst>
          </p:cNvPr>
          <p:cNvSpPr>
            <a:spLocks noGrp="1"/>
          </p:cNvSpPr>
          <p:nvPr>
            <p:ph type="pic" sz="quarter" idx="11"/>
          </p:nvPr>
        </p:nvSpPr>
        <p:spPr>
          <a:xfrm>
            <a:off x="3074840" y="2413262"/>
            <a:ext cx="1331327" cy="1333041"/>
          </a:xfrm>
          <a:prstGeom prst="rect">
            <a:avLst/>
          </a:prstGeom>
        </p:spPr>
        <p:txBody>
          <a:bodyPr>
            <a:normAutofit/>
          </a:bodyPr>
          <a:lstStyle>
            <a:lvl1pPr>
              <a:defRPr sz="2000"/>
            </a:lvl1pPr>
          </a:lstStyle>
          <a:p>
            <a:endParaRPr lang="bg-BG"/>
          </a:p>
        </p:txBody>
      </p:sp>
      <p:sp>
        <p:nvSpPr>
          <p:cNvPr id="22" name="Picture Placeholder 20">
            <a:extLst>
              <a:ext uri="{FF2B5EF4-FFF2-40B4-BE49-F238E27FC236}">
                <a16:creationId xmlns:a16="http://schemas.microsoft.com/office/drawing/2014/main" id="{A9CCFA60-9927-4917-902C-6F72086F8D04}"/>
              </a:ext>
            </a:extLst>
          </p:cNvPr>
          <p:cNvSpPr>
            <a:spLocks noGrp="1"/>
          </p:cNvSpPr>
          <p:nvPr>
            <p:ph type="pic" sz="quarter" idx="12"/>
          </p:nvPr>
        </p:nvSpPr>
        <p:spPr>
          <a:xfrm>
            <a:off x="5309892" y="2413262"/>
            <a:ext cx="1331327" cy="1333041"/>
          </a:xfrm>
          <a:prstGeom prst="rect">
            <a:avLst/>
          </a:prstGeom>
        </p:spPr>
        <p:txBody>
          <a:bodyPr>
            <a:normAutofit/>
          </a:bodyPr>
          <a:lstStyle>
            <a:lvl1pPr>
              <a:defRPr sz="2000"/>
            </a:lvl1pPr>
          </a:lstStyle>
          <a:p>
            <a:endParaRPr lang="bg-BG"/>
          </a:p>
        </p:txBody>
      </p:sp>
      <p:sp>
        <p:nvSpPr>
          <p:cNvPr id="23" name="Picture Placeholder 20">
            <a:extLst>
              <a:ext uri="{FF2B5EF4-FFF2-40B4-BE49-F238E27FC236}">
                <a16:creationId xmlns:a16="http://schemas.microsoft.com/office/drawing/2014/main" id="{AC220B31-916B-48B4-BCE8-FC8251EDDFF3}"/>
              </a:ext>
            </a:extLst>
          </p:cNvPr>
          <p:cNvSpPr>
            <a:spLocks noGrp="1"/>
          </p:cNvSpPr>
          <p:nvPr>
            <p:ph type="pic" sz="quarter" idx="13"/>
          </p:nvPr>
        </p:nvSpPr>
        <p:spPr>
          <a:xfrm>
            <a:off x="7544944" y="2413262"/>
            <a:ext cx="1331327" cy="1333041"/>
          </a:xfrm>
          <a:prstGeom prst="rect">
            <a:avLst/>
          </a:prstGeom>
        </p:spPr>
        <p:txBody>
          <a:bodyPr>
            <a:normAutofit/>
          </a:bodyPr>
          <a:lstStyle>
            <a:lvl1pPr>
              <a:defRPr sz="2000"/>
            </a:lvl1pPr>
          </a:lstStyle>
          <a:p>
            <a:endParaRPr lang="bg-BG"/>
          </a:p>
        </p:txBody>
      </p:sp>
      <p:sp>
        <p:nvSpPr>
          <p:cNvPr id="24" name="Picture Placeholder 20">
            <a:extLst>
              <a:ext uri="{FF2B5EF4-FFF2-40B4-BE49-F238E27FC236}">
                <a16:creationId xmlns:a16="http://schemas.microsoft.com/office/drawing/2014/main" id="{84AE4814-2826-4434-ADFC-C7C43F3BC8EF}"/>
              </a:ext>
            </a:extLst>
          </p:cNvPr>
          <p:cNvSpPr>
            <a:spLocks noGrp="1"/>
          </p:cNvSpPr>
          <p:nvPr>
            <p:ph type="pic" sz="quarter" idx="14"/>
          </p:nvPr>
        </p:nvSpPr>
        <p:spPr>
          <a:xfrm>
            <a:off x="9779996" y="2413262"/>
            <a:ext cx="1331327" cy="1333041"/>
          </a:xfrm>
          <a:prstGeom prst="rect">
            <a:avLst/>
          </a:prstGeom>
        </p:spPr>
        <p:txBody>
          <a:bodyPr>
            <a:normAutofit/>
          </a:bodyPr>
          <a:lstStyle>
            <a:lvl1pPr>
              <a:defRPr sz="2000"/>
            </a:lvl1pPr>
          </a:lstStyle>
          <a:p>
            <a:endParaRPr lang="bg-BG"/>
          </a:p>
        </p:txBody>
      </p:sp>
      <p:sp>
        <p:nvSpPr>
          <p:cNvPr id="42" name="Title 4">
            <a:extLst>
              <a:ext uri="{FF2B5EF4-FFF2-40B4-BE49-F238E27FC236}">
                <a16:creationId xmlns:a16="http://schemas.microsoft.com/office/drawing/2014/main" id="{A4A7A3A6-F405-48BE-94EF-CFA361CE5C9F}"/>
              </a:ext>
            </a:extLst>
          </p:cNvPr>
          <p:cNvSpPr>
            <a:spLocks noGrp="1"/>
          </p:cNvSpPr>
          <p:nvPr>
            <p:ph type="title" hasCustomPrompt="1"/>
          </p:nvPr>
        </p:nvSpPr>
        <p:spPr>
          <a:xfrm>
            <a:off x="839788" y="413068"/>
            <a:ext cx="9056687" cy="1048496"/>
          </a:xfrm>
          <a:prstGeom prst="rect">
            <a:avLst/>
          </a:prstGeom>
        </p:spPr>
        <p:txBody>
          <a:bodyPr>
            <a:normAutofit/>
          </a:bodyPr>
          <a:lstStyle>
            <a:lvl1pPr>
              <a:defRPr/>
            </a:lvl1pPr>
          </a:lstStyle>
          <a:p>
            <a:r>
              <a:rPr lang="en-US" sz="2800"/>
              <a:t>Title here</a:t>
            </a:r>
            <a:endParaRPr lang="en-GB" sz="2800"/>
          </a:p>
        </p:txBody>
      </p:sp>
      <p:sp>
        <p:nvSpPr>
          <p:cNvPr id="3" name="Text Placeholder 2">
            <a:extLst>
              <a:ext uri="{FF2B5EF4-FFF2-40B4-BE49-F238E27FC236}">
                <a16:creationId xmlns:a16="http://schemas.microsoft.com/office/drawing/2014/main" id="{1E13A8D9-35E4-4E6D-ACF0-120ED4EA6EEE}"/>
              </a:ext>
            </a:extLst>
          </p:cNvPr>
          <p:cNvSpPr>
            <a:spLocks noGrp="1"/>
          </p:cNvSpPr>
          <p:nvPr>
            <p:ph type="body" sz="quarter" idx="15" hasCustomPrompt="1"/>
          </p:nvPr>
        </p:nvSpPr>
        <p:spPr>
          <a:xfrm>
            <a:off x="839788" y="4069703"/>
            <a:ext cx="1417637" cy="400050"/>
          </a:xfrm>
        </p:spPr>
        <p:txBody>
          <a:bodyPr/>
          <a:lstStyle>
            <a:lvl1pPr marL="0" indent="0" algn="l" defTabSz="914400" rtl="0" eaLnBrk="1" latinLnBrk="0" hangingPunct="1">
              <a:buNone/>
              <a:defRPr lang="en-US" sz="1600" kern="1200" dirty="0" smtClean="0">
                <a:solidFill>
                  <a:schemeClr val="tx2"/>
                </a:solidFill>
                <a:latin typeface="Geomanist Medium" panose="02000603000000020004" pitchFamily="2" charset="0"/>
                <a:ea typeface="+mn-ea"/>
                <a:cs typeface="+mn-cs"/>
              </a:defRPr>
            </a:lvl1pPr>
          </a:lstStyle>
          <a:p>
            <a:pPr lvl="0"/>
            <a:r>
              <a:rPr lang="en-US"/>
              <a:t>Text</a:t>
            </a:r>
            <a:endParaRPr lang="bg-BG"/>
          </a:p>
        </p:txBody>
      </p:sp>
      <p:sp>
        <p:nvSpPr>
          <p:cNvPr id="43" name="Text Placeholder 2">
            <a:extLst>
              <a:ext uri="{FF2B5EF4-FFF2-40B4-BE49-F238E27FC236}">
                <a16:creationId xmlns:a16="http://schemas.microsoft.com/office/drawing/2014/main" id="{7F0485CE-3843-4F21-90C8-67EBF80379EB}"/>
              </a:ext>
            </a:extLst>
          </p:cNvPr>
          <p:cNvSpPr>
            <a:spLocks noGrp="1"/>
          </p:cNvSpPr>
          <p:nvPr>
            <p:ph type="body" sz="quarter" idx="16" hasCustomPrompt="1"/>
          </p:nvPr>
        </p:nvSpPr>
        <p:spPr>
          <a:xfrm>
            <a:off x="839788" y="4725383"/>
            <a:ext cx="1417637" cy="400050"/>
          </a:xfrm>
        </p:spPr>
        <p:txBody>
          <a:bodyPr>
            <a:normAutofit/>
          </a:bodyPr>
          <a:lstStyle>
            <a:lvl1pPr marL="0" indent="0" algn="l" defTabSz="914400" rtl="0" eaLnBrk="1" latinLnBrk="0" hangingPunct="1">
              <a:buNone/>
              <a:defRPr lang="bg-BG" sz="1400" b="0" i="0" u="none" strike="noStrike" kern="1200" baseline="0" dirty="0">
                <a:solidFill>
                  <a:schemeClr val="tx1"/>
                </a:solidFill>
                <a:latin typeface="Arial" panose="020B0604020202020204" pitchFamily="34" charset="0"/>
                <a:ea typeface="+mn-ea"/>
                <a:cs typeface="Arial" panose="020B0604020202020204" pitchFamily="34" charset="0"/>
              </a:defRPr>
            </a:lvl1pPr>
          </a:lstStyle>
          <a:p>
            <a:pPr lvl="0"/>
            <a:r>
              <a:rPr lang="en-US"/>
              <a:t>Text</a:t>
            </a:r>
            <a:endParaRPr lang="bg-BG"/>
          </a:p>
        </p:txBody>
      </p:sp>
      <p:sp>
        <p:nvSpPr>
          <p:cNvPr id="44" name="Text Placeholder 2">
            <a:extLst>
              <a:ext uri="{FF2B5EF4-FFF2-40B4-BE49-F238E27FC236}">
                <a16:creationId xmlns:a16="http://schemas.microsoft.com/office/drawing/2014/main" id="{138258D1-F357-4342-90DC-C0206CC6653F}"/>
              </a:ext>
            </a:extLst>
          </p:cNvPr>
          <p:cNvSpPr>
            <a:spLocks noGrp="1"/>
          </p:cNvSpPr>
          <p:nvPr>
            <p:ph type="body" sz="quarter" idx="17" hasCustomPrompt="1"/>
          </p:nvPr>
        </p:nvSpPr>
        <p:spPr>
          <a:xfrm>
            <a:off x="3074840" y="4069703"/>
            <a:ext cx="1417637" cy="400050"/>
          </a:xfrm>
        </p:spPr>
        <p:txBody>
          <a:bodyPr/>
          <a:lstStyle>
            <a:lvl1pPr marL="0" indent="0" algn="l" defTabSz="914400" rtl="0" eaLnBrk="1" latinLnBrk="0" hangingPunct="1">
              <a:buNone/>
              <a:defRPr lang="en-US" sz="1600" kern="1200" dirty="0" smtClean="0">
                <a:solidFill>
                  <a:schemeClr val="tx2"/>
                </a:solidFill>
                <a:latin typeface="Geomanist Medium" panose="02000603000000020004" pitchFamily="2" charset="0"/>
                <a:ea typeface="+mn-ea"/>
                <a:cs typeface="+mn-cs"/>
              </a:defRPr>
            </a:lvl1pPr>
          </a:lstStyle>
          <a:p>
            <a:pPr lvl="0"/>
            <a:r>
              <a:rPr lang="en-US"/>
              <a:t>Text</a:t>
            </a:r>
            <a:endParaRPr lang="bg-BG"/>
          </a:p>
        </p:txBody>
      </p:sp>
      <p:sp>
        <p:nvSpPr>
          <p:cNvPr id="45" name="Text Placeholder 2">
            <a:extLst>
              <a:ext uri="{FF2B5EF4-FFF2-40B4-BE49-F238E27FC236}">
                <a16:creationId xmlns:a16="http://schemas.microsoft.com/office/drawing/2014/main" id="{FBA282BF-DBE8-40EC-98B8-F5432215EB68}"/>
              </a:ext>
            </a:extLst>
          </p:cNvPr>
          <p:cNvSpPr>
            <a:spLocks noGrp="1"/>
          </p:cNvSpPr>
          <p:nvPr>
            <p:ph type="body" sz="quarter" idx="18" hasCustomPrompt="1"/>
          </p:nvPr>
        </p:nvSpPr>
        <p:spPr>
          <a:xfrm>
            <a:off x="3074840" y="4725383"/>
            <a:ext cx="1417637" cy="400050"/>
          </a:xfrm>
        </p:spPr>
        <p:txBody>
          <a:bodyPr>
            <a:normAutofit/>
          </a:bodyPr>
          <a:lstStyle>
            <a:lvl1pPr marL="0" indent="0" algn="l" defTabSz="914400" rtl="0" eaLnBrk="1" latinLnBrk="0" hangingPunct="1">
              <a:buNone/>
              <a:defRPr lang="bg-BG" sz="1400" b="0" i="0" u="none" strike="noStrike" kern="1200" baseline="0" dirty="0">
                <a:solidFill>
                  <a:schemeClr val="tx1"/>
                </a:solidFill>
                <a:latin typeface="Arial" panose="020B0604020202020204" pitchFamily="34" charset="0"/>
                <a:ea typeface="+mn-ea"/>
                <a:cs typeface="Arial" panose="020B0604020202020204" pitchFamily="34" charset="0"/>
              </a:defRPr>
            </a:lvl1pPr>
          </a:lstStyle>
          <a:p>
            <a:pPr lvl="0"/>
            <a:r>
              <a:rPr lang="en-US"/>
              <a:t>Text</a:t>
            </a:r>
            <a:endParaRPr lang="bg-BG"/>
          </a:p>
        </p:txBody>
      </p:sp>
      <p:sp>
        <p:nvSpPr>
          <p:cNvPr id="46" name="Text Placeholder 2">
            <a:extLst>
              <a:ext uri="{FF2B5EF4-FFF2-40B4-BE49-F238E27FC236}">
                <a16:creationId xmlns:a16="http://schemas.microsoft.com/office/drawing/2014/main" id="{70167359-9B2E-465C-91ED-4CFD248F5643}"/>
              </a:ext>
            </a:extLst>
          </p:cNvPr>
          <p:cNvSpPr>
            <a:spLocks noGrp="1"/>
          </p:cNvSpPr>
          <p:nvPr>
            <p:ph type="body" sz="quarter" idx="19" hasCustomPrompt="1"/>
          </p:nvPr>
        </p:nvSpPr>
        <p:spPr>
          <a:xfrm>
            <a:off x="5309892" y="4069703"/>
            <a:ext cx="1417637" cy="400050"/>
          </a:xfrm>
        </p:spPr>
        <p:txBody>
          <a:bodyPr/>
          <a:lstStyle>
            <a:lvl1pPr marL="0" indent="0" algn="l" defTabSz="914400" rtl="0" eaLnBrk="1" latinLnBrk="0" hangingPunct="1">
              <a:buNone/>
              <a:defRPr lang="en-US" sz="1600" kern="1200" dirty="0" smtClean="0">
                <a:solidFill>
                  <a:schemeClr val="tx2"/>
                </a:solidFill>
                <a:latin typeface="Geomanist Medium" panose="02000603000000020004" pitchFamily="2" charset="0"/>
                <a:ea typeface="+mn-ea"/>
                <a:cs typeface="+mn-cs"/>
              </a:defRPr>
            </a:lvl1pPr>
          </a:lstStyle>
          <a:p>
            <a:pPr lvl="0"/>
            <a:r>
              <a:rPr lang="en-US"/>
              <a:t>Text</a:t>
            </a:r>
            <a:endParaRPr lang="bg-BG"/>
          </a:p>
        </p:txBody>
      </p:sp>
      <p:sp>
        <p:nvSpPr>
          <p:cNvPr id="47" name="Text Placeholder 2">
            <a:extLst>
              <a:ext uri="{FF2B5EF4-FFF2-40B4-BE49-F238E27FC236}">
                <a16:creationId xmlns:a16="http://schemas.microsoft.com/office/drawing/2014/main" id="{06AB691A-2258-42F9-961F-BBF0139861F9}"/>
              </a:ext>
            </a:extLst>
          </p:cNvPr>
          <p:cNvSpPr>
            <a:spLocks noGrp="1"/>
          </p:cNvSpPr>
          <p:nvPr>
            <p:ph type="body" sz="quarter" idx="20" hasCustomPrompt="1"/>
          </p:nvPr>
        </p:nvSpPr>
        <p:spPr>
          <a:xfrm>
            <a:off x="5309892" y="4725383"/>
            <a:ext cx="1417637" cy="400050"/>
          </a:xfrm>
        </p:spPr>
        <p:txBody>
          <a:bodyPr>
            <a:normAutofit/>
          </a:bodyPr>
          <a:lstStyle>
            <a:lvl1pPr marL="0" indent="0" algn="l" defTabSz="914400" rtl="0" eaLnBrk="1" latinLnBrk="0" hangingPunct="1">
              <a:buNone/>
              <a:defRPr lang="bg-BG" sz="1400" b="0" i="0" u="none" strike="noStrike" kern="1200" baseline="0" dirty="0">
                <a:solidFill>
                  <a:schemeClr val="tx1"/>
                </a:solidFill>
                <a:latin typeface="Arial" panose="020B0604020202020204" pitchFamily="34" charset="0"/>
                <a:ea typeface="+mn-ea"/>
                <a:cs typeface="Arial" panose="020B0604020202020204" pitchFamily="34" charset="0"/>
              </a:defRPr>
            </a:lvl1pPr>
          </a:lstStyle>
          <a:p>
            <a:pPr lvl="0"/>
            <a:r>
              <a:rPr lang="en-US"/>
              <a:t>Text</a:t>
            </a:r>
            <a:endParaRPr lang="bg-BG"/>
          </a:p>
        </p:txBody>
      </p:sp>
      <p:sp>
        <p:nvSpPr>
          <p:cNvPr id="48" name="Text Placeholder 2">
            <a:extLst>
              <a:ext uri="{FF2B5EF4-FFF2-40B4-BE49-F238E27FC236}">
                <a16:creationId xmlns:a16="http://schemas.microsoft.com/office/drawing/2014/main" id="{DF1EE70F-C956-44A5-A326-FFB8F31EA7AC}"/>
              </a:ext>
            </a:extLst>
          </p:cNvPr>
          <p:cNvSpPr>
            <a:spLocks noGrp="1"/>
          </p:cNvSpPr>
          <p:nvPr>
            <p:ph type="body" sz="quarter" idx="21" hasCustomPrompt="1"/>
          </p:nvPr>
        </p:nvSpPr>
        <p:spPr>
          <a:xfrm>
            <a:off x="7544944" y="4069703"/>
            <a:ext cx="1417637" cy="400050"/>
          </a:xfrm>
        </p:spPr>
        <p:txBody>
          <a:bodyPr/>
          <a:lstStyle>
            <a:lvl1pPr marL="0" indent="0" algn="l" defTabSz="914400" rtl="0" eaLnBrk="1" latinLnBrk="0" hangingPunct="1">
              <a:buNone/>
              <a:defRPr lang="en-US" sz="1600" kern="1200" dirty="0" smtClean="0">
                <a:solidFill>
                  <a:schemeClr val="tx2"/>
                </a:solidFill>
                <a:latin typeface="Geomanist Medium" panose="02000603000000020004" pitchFamily="2" charset="0"/>
                <a:ea typeface="+mn-ea"/>
                <a:cs typeface="+mn-cs"/>
              </a:defRPr>
            </a:lvl1pPr>
          </a:lstStyle>
          <a:p>
            <a:pPr lvl="0"/>
            <a:r>
              <a:rPr lang="en-US"/>
              <a:t>Text</a:t>
            </a:r>
            <a:endParaRPr lang="bg-BG"/>
          </a:p>
        </p:txBody>
      </p:sp>
      <p:sp>
        <p:nvSpPr>
          <p:cNvPr id="49" name="Text Placeholder 2">
            <a:extLst>
              <a:ext uri="{FF2B5EF4-FFF2-40B4-BE49-F238E27FC236}">
                <a16:creationId xmlns:a16="http://schemas.microsoft.com/office/drawing/2014/main" id="{630F1B16-0885-4BCB-A690-3EACC35DBA76}"/>
              </a:ext>
            </a:extLst>
          </p:cNvPr>
          <p:cNvSpPr>
            <a:spLocks noGrp="1"/>
          </p:cNvSpPr>
          <p:nvPr>
            <p:ph type="body" sz="quarter" idx="22" hasCustomPrompt="1"/>
          </p:nvPr>
        </p:nvSpPr>
        <p:spPr>
          <a:xfrm>
            <a:off x="7544944" y="4725383"/>
            <a:ext cx="1417637" cy="400050"/>
          </a:xfrm>
        </p:spPr>
        <p:txBody>
          <a:bodyPr>
            <a:normAutofit/>
          </a:bodyPr>
          <a:lstStyle>
            <a:lvl1pPr marL="0" indent="0" algn="l" defTabSz="914400" rtl="0" eaLnBrk="1" latinLnBrk="0" hangingPunct="1">
              <a:buNone/>
              <a:defRPr lang="bg-BG" sz="1400" b="0" i="0" u="none" strike="noStrike" kern="1200" baseline="0" dirty="0">
                <a:solidFill>
                  <a:schemeClr val="tx1"/>
                </a:solidFill>
                <a:latin typeface="Arial" panose="020B0604020202020204" pitchFamily="34" charset="0"/>
                <a:ea typeface="+mn-ea"/>
                <a:cs typeface="Arial" panose="020B0604020202020204" pitchFamily="34" charset="0"/>
              </a:defRPr>
            </a:lvl1pPr>
          </a:lstStyle>
          <a:p>
            <a:pPr lvl="0"/>
            <a:r>
              <a:rPr lang="en-US"/>
              <a:t>Text</a:t>
            </a:r>
            <a:endParaRPr lang="bg-BG"/>
          </a:p>
        </p:txBody>
      </p:sp>
      <p:sp>
        <p:nvSpPr>
          <p:cNvPr id="50" name="Text Placeholder 2">
            <a:extLst>
              <a:ext uri="{FF2B5EF4-FFF2-40B4-BE49-F238E27FC236}">
                <a16:creationId xmlns:a16="http://schemas.microsoft.com/office/drawing/2014/main" id="{5B99129F-B603-4FFE-9BFF-738303DDA92A}"/>
              </a:ext>
            </a:extLst>
          </p:cNvPr>
          <p:cNvSpPr>
            <a:spLocks noGrp="1"/>
          </p:cNvSpPr>
          <p:nvPr>
            <p:ph type="body" sz="quarter" idx="23" hasCustomPrompt="1"/>
          </p:nvPr>
        </p:nvSpPr>
        <p:spPr>
          <a:xfrm>
            <a:off x="9779996" y="4069703"/>
            <a:ext cx="1417637" cy="400050"/>
          </a:xfrm>
        </p:spPr>
        <p:txBody>
          <a:bodyPr/>
          <a:lstStyle>
            <a:lvl1pPr marL="0" indent="0" algn="l" defTabSz="914400" rtl="0" eaLnBrk="1" latinLnBrk="0" hangingPunct="1">
              <a:buNone/>
              <a:defRPr lang="en-US" sz="1600" kern="1200" dirty="0" smtClean="0">
                <a:solidFill>
                  <a:schemeClr val="tx2"/>
                </a:solidFill>
                <a:latin typeface="Geomanist Medium" panose="02000603000000020004" pitchFamily="2" charset="0"/>
                <a:ea typeface="+mn-ea"/>
                <a:cs typeface="+mn-cs"/>
              </a:defRPr>
            </a:lvl1pPr>
          </a:lstStyle>
          <a:p>
            <a:pPr lvl="0"/>
            <a:r>
              <a:rPr lang="en-US"/>
              <a:t>Text</a:t>
            </a:r>
            <a:endParaRPr lang="bg-BG"/>
          </a:p>
        </p:txBody>
      </p:sp>
      <p:sp>
        <p:nvSpPr>
          <p:cNvPr id="51" name="Text Placeholder 2">
            <a:extLst>
              <a:ext uri="{FF2B5EF4-FFF2-40B4-BE49-F238E27FC236}">
                <a16:creationId xmlns:a16="http://schemas.microsoft.com/office/drawing/2014/main" id="{90BE0263-EDBC-4A78-8BBA-1A4EE68A0B88}"/>
              </a:ext>
            </a:extLst>
          </p:cNvPr>
          <p:cNvSpPr>
            <a:spLocks noGrp="1"/>
          </p:cNvSpPr>
          <p:nvPr>
            <p:ph type="body" sz="quarter" idx="24" hasCustomPrompt="1"/>
          </p:nvPr>
        </p:nvSpPr>
        <p:spPr>
          <a:xfrm>
            <a:off x="9779996" y="4725383"/>
            <a:ext cx="1417637" cy="400050"/>
          </a:xfrm>
        </p:spPr>
        <p:txBody>
          <a:bodyPr>
            <a:normAutofit/>
          </a:bodyPr>
          <a:lstStyle>
            <a:lvl1pPr marL="0" indent="0" algn="l" defTabSz="914400" rtl="0" eaLnBrk="1" latinLnBrk="0" hangingPunct="1">
              <a:buNone/>
              <a:defRPr lang="bg-BG" sz="1400" b="0" i="0" u="none" strike="noStrike" kern="1200" baseline="0" dirty="0">
                <a:solidFill>
                  <a:schemeClr val="tx1"/>
                </a:solidFill>
                <a:latin typeface="Arial" panose="020B0604020202020204" pitchFamily="34" charset="0"/>
                <a:ea typeface="+mn-ea"/>
                <a:cs typeface="Arial" panose="020B0604020202020204" pitchFamily="34" charset="0"/>
              </a:defRPr>
            </a:lvl1pPr>
          </a:lstStyle>
          <a:p>
            <a:pPr lvl="0"/>
            <a:r>
              <a:rPr lang="en-US"/>
              <a:t>Text</a:t>
            </a:r>
            <a:endParaRPr lang="bg-BG"/>
          </a:p>
        </p:txBody>
      </p:sp>
    </p:spTree>
    <p:extLst>
      <p:ext uri="{BB962C8B-B14F-4D97-AF65-F5344CB8AC3E}">
        <p14:creationId xmlns:p14="http://schemas.microsoft.com/office/powerpoint/2010/main" val="2423633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Media_Icons">
    <p:spTree>
      <p:nvGrpSpPr>
        <p:cNvPr id="1" name=""/>
        <p:cNvGrpSpPr/>
        <p:nvPr/>
      </p:nvGrpSpPr>
      <p:grpSpPr>
        <a:xfrm>
          <a:off x="0" y="0"/>
          <a:ext cx="0" cy="0"/>
          <a:chOff x="0" y="0"/>
          <a:chExt cx="0" cy="0"/>
        </a:xfrm>
      </p:grpSpPr>
      <p:sp>
        <p:nvSpPr>
          <p:cNvPr id="42" name="Title 4">
            <a:extLst>
              <a:ext uri="{FF2B5EF4-FFF2-40B4-BE49-F238E27FC236}">
                <a16:creationId xmlns:a16="http://schemas.microsoft.com/office/drawing/2014/main" id="{A4A7A3A6-F405-48BE-94EF-CFA361CE5C9F}"/>
              </a:ext>
            </a:extLst>
          </p:cNvPr>
          <p:cNvSpPr>
            <a:spLocks noGrp="1"/>
          </p:cNvSpPr>
          <p:nvPr>
            <p:ph type="title" hasCustomPrompt="1"/>
          </p:nvPr>
        </p:nvSpPr>
        <p:spPr>
          <a:xfrm>
            <a:off x="839788" y="413068"/>
            <a:ext cx="9094787" cy="1048496"/>
          </a:xfrm>
          <a:prstGeom prst="rect">
            <a:avLst/>
          </a:prstGeom>
        </p:spPr>
        <p:txBody>
          <a:bodyPr>
            <a:normAutofit/>
          </a:bodyPr>
          <a:lstStyle>
            <a:lvl1pPr>
              <a:defRPr sz="4000"/>
            </a:lvl1pPr>
          </a:lstStyle>
          <a:p>
            <a:r>
              <a:rPr lang="en-US" sz="2800"/>
              <a:t>Title here</a:t>
            </a:r>
            <a:endParaRPr lang="en-GB" sz="2800"/>
          </a:p>
        </p:txBody>
      </p:sp>
      <p:sp>
        <p:nvSpPr>
          <p:cNvPr id="18" name="Media Placeholder 4">
            <a:extLst>
              <a:ext uri="{FF2B5EF4-FFF2-40B4-BE49-F238E27FC236}">
                <a16:creationId xmlns:a16="http://schemas.microsoft.com/office/drawing/2014/main" id="{61E7C962-E8C2-46B5-9F11-C22968B79A84}"/>
              </a:ext>
            </a:extLst>
          </p:cNvPr>
          <p:cNvSpPr>
            <a:spLocks noGrp="1"/>
          </p:cNvSpPr>
          <p:nvPr>
            <p:ph type="media" sz="quarter" idx="15"/>
          </p:nvPr>
        </p:nvSpPr>
        <p:spPr>
          <a:xfrm>
            <a:off x="839788" y="2413262"/>
            <a:ext cx="1331327" cy="1333041"/>
          </a:xfrm>
          <a:prstGeom prst="rect">
            <a:avLst/>
          </a:prstGeom>
        </p:spPr>
        <p:txBody>
          <a:bodyPr>
            <a:normAutofit/>
          </a:bodyPr>
          <a:lstStyle>
            <a:lvl1pPr>
              <a:defRPr sz="2000"/>
            </a:lvl1pPr>
          </a:lstStyle>
          <a:p>
            <a:endParaRPr lang="bg-BG"/>
          </a:p>
        </p:txBody>
      </p:sp>
      <p:sp>
        <p:nvSpPr>
          <p:cNvPr id="19" name="Media Placeholder 4">
            <a:extLst>
              <a:ext uri="{FF2B5EF4-FFF2-40B4-BE49-F238E27FC236}">
                <a16:creationId xmlns:a16="http://schemas.microsoft.com/office/drawing/2014/main" id="{7DF3E670-45DC-4642-86AE-E6B8D2D048DD}"/>
              </a:ext>
            </a:extLst>
          </p:cNvPr>
          <p:cNvSpPr>
            <a:spLocks noGrp="1"/>
          </p:cNvSpPr>
          <p:nvPr>
            <p:ph type="media" sz="quarter" idx="16"/>
          </p:nvPr>
        </p:nvSpPr>
        <p:spPr>
          <a:xfrm>
            <a:off x="3074840" y="2413262"/>
            <a:ext cx="1331327" cy="1333041"/>
          </a:xfrm>
          <a:prstGeom prst="rect">
            <a:avLst/>
          </a:prstGeom>
        </p:spPr>
        <p:txBody>
          <a:bodyPr>
            <a:normAutofit/>
          </a:bodyPr>
          <a:lstStyle>
            <a:lvl1pPr>
              <a:defRPr sz="2000"/>
            </a:lvl1pPr>
          </a:lstStyle>
          <a:p>
            <a:endParaRPr lang="bg-BG"/>
          </a:p>
        </p:txBody>
      </p:sp>
      <p:sp>
        <p:nvSpPr>
          <p:cNvPr id="25" name="Media Placeholder 4">
            <a:extLst>
              <a:ext uri="{FF2B5EF4-FFF2-40B4-BE49-F238E27FC236}">
                <a16:creationId xmlns:a16="http://schemas.microsoft.com/office/drawing/2014/main" id="{863D0D5B-0C0B-497D-AE2A-4A23B8D26A74}"/>
              </a:ext>
            </a:extLst>
          </p:cNvPr>
          <p:cNvSpPr>
            <a:spLocks noGrp="1"/>
          </p:cNvSpPr>
          <p:nvPr>
            <p:ph type="media" sz="quarter" idx="17"/>
          </p:nvPr>
        </p:nvSpPr>
        <p:spPr>
          <a:xfrm>
            <a:off x="5309892" y="2413262"/>
            <a:ext cx="1331327" cy="1333041"/>
          </a:xfrm>
          <a:prstGeom prst="rect">
            <a:avLst/>
          </a:prstGeom>
        </p:spPr>
        <p:txBody>
          <a:bodyPr>
            <a:normAutofit/>
          </a:bodyPr>
          <a:lstStyle>
            <a:lvl1pPr>
              <a:defRPr sz="2000"/>
            </a:lvl1pPr>
          </a:lstStyle>
          <a:p>
            <a:endParaRPr lang="bg-BG"/>
          </a:p>
        </p:txBody>
      </p:sp>
      <p:sp>
        <p:nvSpPr>
          <p:cNvPr id="26" name="Media Placeholder 4">
            <a:extLst>
              <a:ext uri="{FF2B5EF4-FFF2-40B4-BE49-F238E27FC236}">
                <a16:creationId xmlns:a16="http://schemas.microsoft.com/office/drawing/2014/main" id="{F5A9C19C-3111-47AF-843B-F8DAC013728B}"/>
              </a:ext>
            </a:extLst>
          </p:cNvPr>
          <p:cNvSpPr>
            <a:spLocks noGrp="1"/>
          </p:cNvSpPr>
          <p:nvPr>
            <p:ph type="media" sz="quarter" idx="18"/>
          </p:nvPr>
        </p:nvSpPr>
        <p:spPr>
          <a:xfrm>
            <a:off x="7544944" y="2413262"/>
            <a:ext cx="1331327" cy="1333041"/>
          </a:xfrm>
          <a:prstGeom prst="rect">
            <a:avLst/>
          </a:prstGeom>
        </p:spPr>
        <p:txBody>
          <a:bodyPr>
            <a:normAutofit/>
          </a:bodyPr>
          <a:lstStyle>
            <a:lvl1pPr>
              <a:defRPr sz="2000"/>
            </a:lvl1pPr>
          </a:lstStyle>
          <a:p>
            <a:endParaRPr lang="bg-BG"/>
          </a:p>
        </p:txBody>
      </p:sp>
      <p:sp>
        <p:nvSpPr>
          <p:cNvPr id="27" name="Media Placeholder 4">
            <a:extLst>
              <a:ext uri="{FF2B5EF4-FFF2-40B4-BE49-F238E27FC236}">
                <a16:creationId xmlns:a16="http://schemas.microsoft.com/office/drawing/2014/main" id="{D1836D01-B3E3-40D5-B057-AF9FE805A8D3}"/>
              </a:ext>
            </a:extLst>
          </p:cNvPr>
          <p:cNvSpPr>
            <a:spLocks noGrp="1"/>
          </p:cNvSpPr>
          <p:nvPr>
            <p:ph type="media" sz="quarter" idx="19"/>
          </p:nvPr>
        </p:nvSpPr>
        <p:spPr>
          <a:xfrm>
            <a:off x="9779996" y="2413262"/>
            <a:ext cx="1331327" cy="1333041"/>
          </a:xfrm>
          <a:prstGeom prst="rect">
            <a:avLst/>
          </a:prstGeom>
        </p:spPr>
        <p:txBody>
          <a:bodyPr>
            <a:normAutofit/>
          </a:bodyPr>
          <a:lstStyle>
            <a:lvl1pPr>
              <a:defRPr sz="2000"/>
            </a:lvl1pPr>
          </a:lstStyle>
          <a:p>
            <a:endParaRPr lang="bg-BG"/>
          </a:p>
        </p:txBody>
      </p:sp>
      <p:sp>
        <p:nvSpPr>
          <p:cNvPr id="28" name="Text Placeholder 2">
            <a:extLst>
              <a:ext uri="{FF2B5EF4-FFF2-40B4-BE49-F238E27FC236}">
                <a16:creationId xmlns:a16="http://schemas.microsoft.com/office/drawing/2014/main" id="{5DC04374-89DC-4B72-87A8-3C707B087A5D}"/>
              </a:ext>
            </a:extLst>
          </p:cNvPr>
          <p:cNvSpPr>
            <a:spLocks noGrp="1"/>
          </p:cNvSpPr>
          <p:nvPr>
            <p:ph type="body" sz="quarter" idx="20" hasCustomPrompt="1"/>
          </p:nvPr>
        </p:nvSpPr>
        <p:spPr>
          <a:xfrm>
            <a:off x="839788" y="4069703"/>
            <a:ext cx="1417637" cy="400050"/>
          </a:xfrm>
        </p:spPr>
        <p:txBody>
          <a:bodyPr/>
          <a:lstStyle>
            <a:lvl1pPr marL="0" indent="0" algn="l" defTabSz="914400" rtl="0" eaLnBrk="1" latinLnBrk="0" hangingPunct="1">
              <a:buNone/>
              <a:defRPr lang="en-US" sz="1600" kern="1200" dirty="0" smtClean="0">
                <a:solidFill>
                  <a:schemeClr val="tx2"/>
                </a:solidFill>
                <a:latin typeface="Geomanist Medium" panose="02000603000000020004" pitchFamily="2" charset="0"/>
                <a:ea typeface="+mn-ea"/>
                <a:cs typeface="+mn-cs"/>
              </a:defRPr>
            </a:lvl1pPr>
          </a:lstStyle>
          <a:p>
            <a:pPr lvl="0"/>
            <a:r>
              <a:rPr lang="en-US"/>
              <a:t>Text</a:t>
            </a:r>
            <a:endParaRPr lang="bg-BG"/>
          </a:p>
        </p:txBody>
      </p:sp>
      <p:sp>
        <p:nvSpPr>
          <p:cNvPr id="29" name="Text Placeholder 2">
            <a:extLst>
              <a:ext uri="{FF2B5EF4-FFF2-40B4-BE49-F238E27FC236}">
                <a16:creationId xmlns:a16="http://schemas.microsoft.com/office/drawing/2014/main" id="{3A4DF695-04EC-4CB2-A5ED-79741C8821CF}"/>
              </a:ext>
            </a:extLst>
          </p:cNvPr>
          <p:cNvSpPr>
            <a:spLocks noGrp="1"/>
          </p:cNvSpPr>
          <p:nvPr>
            <p:ph type="body" sz="quarter" idx="21" hasCustomPrompt="1"/>
          </p:nvPr>
        </p:nvSpPr>
        <p:spPr>
          <a:xfrm>
            <a:off x="839788" y="4725383"/>
            <a:ext cx="1417637" cy="400050"/>
          </a:xfrm>
        </p:spPr>
        <p:txBody>
          <a:bodyPr>
            <a:normAutofit/>
          </a:bodyPr>
          <a:lstStyle>
            <a:lvl1pPr marL="0" indent="0" algn="l" defTabSz="914400" rtl="0" eaLnBrk="1" latinLnBrk="0" hangingPunct="1">
              <a:buNone/>
              <a:defRPr lang="bg-BG" sz="1400" b="0" i="0" u="none" strike="noStrike" kern="1200" baseline="0" dirty="0">
                <a:solidFill>
                  <a:schemeClr val="tx1"/>
                </a:solidFill>
                <a:latin typeface="Arial" panose="020B0604020202020204" pitchFamily="34" charset="0"/>
                <a:ea typeface="+mn-ea"/>
                <a:cs typeface="Arial" panose="020B0604020202020204" pitchFamily="34" charset="0"/>
              </a:defRPr>
            </a:lvl1pPr>
          </a:lstStyle>
          <a:p>
            <a:pPr lvl="0"/>
            <a:r>
              <a:rPr lang="en-US"/>
              <a:t>Text</a:t>
            </a:r>
            <a:endParaRPr lang="bg-BG"/>
          </a:p>
        </p:txBody>
      </p:sp>
      <p:sp>
        <p:nvSpPr>
          <p:cNvPr id="30" name="Text Placeholder 2">
            <a:extLst>
              <a:ext uri="{FF2B5EF4-FFF2-40B4-BE49-F238E27FC236}">
                <a16:creationId xmlns:a16="http://schemas.microsoft.com/office/drawing/2014/main" id="{4801273F-DB99-49EE-85A1-16A1BC9168A6}"/>
              </a:ext>
            </a:extLst>
          </p:cNvPr>
          <p:cNvSpPr>
            <a:spLocks noGrp="1"/>
          </p:cNvSpPr>
          <p:nvPr>
            <p:ph type="body" sz="quarter" idx="22" hasCustomPrompt="1"/>
          </p:nvPr>
        </p:nvSpPr>
        <p:spPr>
          <a:xfrm>
            <a:off x="3074840" y="4069703"/>
            <a:ext cx="1417637" cy="400050"/>
          </a:xfrm>
        </p:spPr>
        <p:txBody>
          <a:bodyPr/>
          <a:lstStyle>
            <a:lvl1pPr marL="0" indent="0" algn="l" defTabSz="914400" rtl="0" eaLnBrk="1" latinLnBrk="0" hangingPunct="1">
              <a:buNone/>
              <a:defRPr lang="en-US" sz="1600" kern="1200" dirty="0" smtClean="0">
                <a:solidFill>
                  <a:schemeClr val="tx2"/>
                </a:solidFill>
                <a:latin typeface="Geomanist Medium" panose="02000603000000020004" pitchFamily="2" charset="0"/>
                <a:ea typeface="+mn-ea"/>
                <a:cs typeface="+mn-cs"/>
              </a:defRPr>
            </a:lvl1pPr>
          </a:lstStyle>
          <a:p>
            <a:pPr lvl="0"/>
            <a:r>
              <a:rPr lang="en-US"/>
              <a:t>Text</a:t>
            </a:r>
            <a:endParaRPr lang="bg-BG"/>
          </a:p>
        </p:txBody>
      </p:sp>
      <p:sp>
        <p:nvSpPr>
          <p:cNvPr id="39" name="Text Placeholder 2">
            <a:extLst>
              <a:ext uri="{FF2B5EF4-FFF2-40B4-BE49-F238E27FC236}">
                <a16:creationId xmlns:a16="http://schemas.microsoft.com/office/drawing/2014/main" id="{C79DD604-C4A2-4731-AF70-333FAC2383C1}"/>
              </a:ext>
            </a:extLst>
          </p:cNvPr>
          <p:cNvSpPr>
            <a:spLocks noGrp="1"/>
          </p:cNvSpPr>
          <p:nvPr>
            <p:ph type="body" sz="quarter" idx="23" hasCustomPrompt="1"/>
          </p:nvPr>
        </p:nvSpPr>
        <p:spPr>
          <a:xfrm>
            <a:off x="3074840" y="4725383"/>
            <a:ext cx="1417637" cy="400050"/>
          </a:xfrm>
        </p:spPr>
        <p:txBody>
          <a:bodyPr>
            <a:normAutofit/>
          </a:bodyPr>
          <a:lstStyle>
            <a:lvl1pPr marL="0" indent="0" algn="l" defTabSz="914400" rtl="0" eaLnBrk="1" latinLnBrk="0" hangingPunct="1">
              <a:buNone/>
              <a:defRPr lang="bg-BG" sz="1400" b="0" i="0" u="none" strike="noStrike" kern="1200" baseline="0" dirty="0">
                <a:solidFill>
                  <a:schemeClr val="tx1"/>
                </a:solidFill>
                <a:latin typeface="Arial" panose="020B0604020202020204" pitchFamily="34" charset="0"/>
                <a:ea typeface="+mn-ea"/>
                <a:cs typeface="Arial" panose="020B0604020202020204" pitchFamily="34" charset="0"/>
              </a:defRPr>
            </a:lvl1pPr>
          </a:lstStyle>
          <a:p>
            <a:pPr lvl="0"/>
            <a:r>
              <a:rPr lang="en-US"/>
              <a:t>Text</a:t>
            </a:r>
            <a:endParaRPr lang="bg-BG"/>
          </a:p>
        </p:txBody>
      </p:sp>
      <p:sp>
        <p:nvSpPr>
          <p:cNvPr id="40" name="Text Placeholder 2">
            <a:extLst>
              <a:ext uri="{FF2B5EF4-FFF2-40B4-BE49-F238E27FC236}">
                <a16:creationId xmlns:a16="http://schemas.microsoft.com/office/drawing/2014/main" id="{BEBA1863-2234-4A08-8A45-4A3AFEDBF8BE}"/>
              </a:ext>
            </a:extLst>
          </p:cNvPr>
          <p:cNvSpPr>
            <a:spLocks noGrp="1"/>
          </p:cNvSpPr>
          <p:nvPr>
            <p:ph type="body" sz="quarter" idx="24" hasCustomPrompt="1"/>
          </p:nvPr>
        </p:nvSpPr>
        <p:spPr>
          <a:xfrm>
            <a:off x="5309892" y="4069703"/>
            <a:ext cx="1417637" cy="400050"/>
          </a:xfrm>
        </p:spPr>
        <p:txBody>
          <a:bodyPr/>
          <a:lstStyle>
            <a:lvl1pPr marL="0" indent="0" algn="l" defTabSz="914400" rtl="0" eaLnBrk="1" latinLnBrk="0" hangingPunct="1">
              <a:buNone/>
              <a:defRPr lang="en-US" sz="1600" kern="1200" dirty="0" smtClean="0">
                <a:solidFill>
                  <a:schemeClr val="tx2"/>
                </a:solidFill>
                <a:latin typeface="Geomanist Medium" panose="02000603000000020004" pitchFamily="2" charset="0"/>
                <a:ea typeface="+mn-ea"/>
                <a:cs typeface="+mn-cs"/>
              </a:defRPr>
            </a:lvl1pPr>
          </a:lstStyle>
          <a:p>
            <a:pPr lvl="0"/>
            <a:r>
              <a:rPr lang="en-US"/>
              <a:t>Text</a:t>
            </a:r>
            <a:endParaRPr lang="bg-BG"/>
          </a:p>
        </p:txBody>
      </p:sp>
      <p:sp>
        <p:nvSpPr>
          <p:cNvPr id="41" name="Text Placeholder 2">
            <a:extLst>
              <a:ext uri="{FF2B5EF4-FFF2-40B4-BE49-F238E27FC236}">
                <a16:creationId xmlns:a16="http://schemas.microsoft.com/office/drawing/2014/main" id="{713C8124-6A5B-40F6-B362-B092995CE716}"/>
              </a:ext>
            </a:extLst>
          </p:cNvPr>
          <p:cNvSpPr>
            <a:spLocks noGrp="1"/>
          </p:cNvSpPr>
          <p:nvPr>
            <p:ph type="body" sz="quarter" idx="25" hasCustomPrompt="1"/>
          </p:nvPr>
        </p:nvSpPr>
        <p:spPr>
          <a:xfrm>
            <a:off x="5309892" y="4725383"/>
            <a:ext cx="1417637" cy="400050"/>
          </a:xfrm>
        </p:spPr>
        <p:txBody>
          <a:bodyPr>
            <a:normAutofit/>
          </a:bodyPr>
          <a:lstStyle>
            <a:lvl1pPr marL="0" indent="0" algn="l" defTabSz="914400" rtl="0" eaLnBrk="1" latinLnBrk="0" hangingPunct="1">
              <a:buNone/>
              <a:defRPr lang="bg-BG" sz="1400" b="0" i="0" u="none" strike="noStrike" kern="1200" baseline="0" dirty="0">
                <a:solidFill>
                  <a:schemeClr val="tx1"/>
                </a:solidFill>
                <a:latin typeface="Arial" panose="020B0604020202020204" pitchFamily="34" charset="0"/>
                <a:ea typeface="+mn-ea"/>
                <a:cs typeface="Arial" panose="020B0604020202020204" pitchFamily="34" charset="0"/>
              </a:defRPr>
            </a:lvl1pPr>
          </a:lstStyle>
          <a:p>
            <a:pPr lvl="0"/>
            <a:r>
              <a:rPr lang="en-US"/>
              <a:t>Text</a:t>
            </a:r>
            <a:endParaRPr lang="bg-BG"/>
          </a:p>
        </p:txBody>
      </p:sp>
      <p:sp>
        <p:nvSpPr>
          <p:cNvPr id="43" name="Text Placeholder 2">
            <a:extLst>
              <a:ext uri="{FF2B5EF4-FFF2-40B4-BE49-F238E27FC236}">
                <a16:creationId xmlns:a16="http://schemas.microsoft.com/office/drawing/2014/main" id="{E1AA8DA9-8DE9-49E9-9799-E9EAA7759F2D}"/>
              </a:ext>
            </a:extLst>
          </p:cNvPr>
          <p:cNvSpPr>
            <a:spLocks noGrp="1"/>
          </p:cNvSpPr>
          <p:nvPr>
            <p:ph type="body" sz="quarter" idx="26" hasCustomPrompt="1"/>
          </p:nvPr>
        </p:nvSpPr>
        <p:spPr>
          <a:xfrm>
            <a:off x="7544944" y="4069703"/>
            <a:ext cx="1417637" cy="400050"/>
          </a:xfrm>
        </p:spPr>
        <p:txBody>
          <a:bodyPr/>
          <a:lstStyle>
            <a:lvl1pPr marL="0" indent="0" algn="l" defTabSz="914400" rtl="0" eaLnBrk="1" latinLnBrk="0" hangingPunct="1">
              <a:buNone/>
              <a:defRPr lang="en-US" sz="1600" kern="1200" dirty="0" smtClean="0">
                <a:solidFill>
                  <a:schemeClr val="tx2"/>
                </a:solidFill>
                <a:latin typeface="Geomanist Medium" panose="02000603000000020004" pitchFamily="2" charset="0"/>
                <a:ea typeface="+mn-ea"/>
                <a:cs typeface="+mn-cs"/>
              </a:defRPr>
            </a:lvl1pPr>
          </a:lstStyle>
          <a:p>
            <a:pPr lvl="0"/>
            <a:r>
              <a:rPr lang="en-US"/>
              <a:t>Text</a:t>
            </a:r>
            <a:endParaRPr lang="bg-BG"/>
          </a:p>
        </p:txBody>
      </p:sp>
      <p:sp>
        <p:nvSpPr>
          <p:cNvPr id="44" name="Text Placeholder 2">
            <a:extLst>
              <a:ext uri="{FF2B5EF4-FFF2-40B4-BE49-F238E27FC236}">
                <a16:creationId xmlns:a16="http://schemas.microsoft.com/office/drawing/2014/main" id="{C61D817D-D19F-4574-AFDA-DB92537F2DEC}"/>
              </a:ext>
            </a:extLst>
          </p:cNvPr>
          <p:cNvSpPr>
            <a:spLocks noGrp="1"/>
          </p:cNvSpPr>
          <p:nvPr>
            <p:ph type="body" sz="quarter" idx="27" hasCustomPrompt="1"/>
          </p:nvPr>
        </p:nvSpPr>
        <p:spPr>
          <a:xfrm>
            <a:off x="7544944" y="4725383"/>
            <a:ext cx="1417637" cy="400050"/>
          </a:xfrm>
        </p:spPr>
        <p:txBody>
          <a:bodyPr>
            <a:normAutofit/>
          </a:bodyPr>
          <a:lstStyle>
            <a:lvl1pPr marL="0" indent="0" algn="l" defTabSz="914400" rtl="0" eaLnBrk="1" latinLnBrk="0" hangingPunct="1">
              <a:buNone/>
              <a:defRPr lang="bg-BG" sz="1400" b="0" i="0" u="none" strike="noStrike" kern="1200" baseline="0" dirty="0">
                <a:solidFill>
                  <a:schemeClr val="tx1"/>
                </a:solidFill>
                <a:latin typeface="Arial" panose="020B0604020202020204" pitchFamily="34" charset="0"/>
                <a:ea typeface="+mn-ea"/>
                <a:cs typeface="Arial" panose="020B0604020202020204" pitchFamily="34" charset="0"/>
              </a:defRPr>
            </a:lvl1pPr>
          </a:lstStyle>
          <a:p>
            <a:pPr lvl="0"/>
            <a:r>
              <a:rPr lang="en-US"/>
              <a:t>Text</a:t>
            </a:r>
            <a:endParaRPr lang="bg-BG"/>
          </a:p>
        </p:txBody>
      </p:sp>
      <p:sp>
        <p:nvSpPr>
          <p:cNvPr id="45" name="Text Placeholder 2">
            <a:extLst>
              <a:ext uri="{FF2B5EF4-FFF2-40B4-BE49-F238E27FC236}">
                <a16:creationId xmlns:a16="http://schemas.microsoft.com/office/drawing/2014/main" id="{4ABCBDDD-3F6B-4869-84E0-F4826A92412A}"/>
              </a:ext>
            </a:extLst>
          </p:cNvPr>
          <p:cNvSpPr>
            <a:spLocks noGrp="1"/>
          </p:cNvSpPr>
          <p:nvPr>
            <p:ph type="body" sz="quarter" idx="28" hasCustomPrompt="1"/>
          </p:nvPr>
        </p:nvSpPr>
        <p:spPr>
          <a:xfrm>
            <a:off x="9779996" y="4069703"/>
            <a:ext cx="1417637" cy="400050"/>
          </a:xfrm>
        </p:spPr>
        <p:txBody>
          <a:bodyPr/>
          <a:lstStyle>
            <a:lvl1pPr marL="0" indent="0" algn="l" defTabSz="914400" rtl="0" eaLnBrk="1" latinLnBrk="0" hangingPunct="1">
              <a:buNone/>
              <a:defRPr lang="en-US" sz="1600" kern="1200" dirty="0" smtClean="0">
                <a:solidFill>
                  <a:schemeClr val="tx2"/>
                </a:solidFill>
                <a:latin typeface="Geomanist Medium" panose="02000603000000020004" pitchFamily="2" charset="0"/>
                <a:ea typeface="+mn-ea"/>
                <a:cs typeface="+mn-cs"/>
              </a:defRPr>
            </a:lvl1pPr>
          </a:lstStyle>
          <a:p>
            <a:pPr lvl="0"/>
            <a:r>
              <a:rPr lang="en-US"/>
              <a:t>Text</a:t>
            </a:r>
            <a:endParaRPr lang="bg-BG"/>
          </a:p>
        </p:txBody>
      </p:sp>
      <p:sp>
        <p:nvSpPr>
          <p:cNvPr id="46" name="Text Placeholder 2">
            <a:extLst>
              <a:ext uri="{FF2B5EF4-FFF2-40B4-BE49-F238E27FC236}">
                <a16:creationId xmlns:a16="http://schemas.microsoft.com/office/drawing/2014/main" id="{FCDF1B70-5A8F-477D-AFB5-504A75D274FF}"/>
              </a:ext>
            </a:extLst>
          </p:cNvPr>
          <p:cNvSpPr>
            <a:spLocks noGrp="1"/>
          </p:cNvSpPr>
          <p:nvPr>
            <p:ph type="body" sz="quarter" idx="29" hasCustomPrompt="1"/>
          </p:nvPr>
        </p:nvSpPr>
        <p:spPr>
          <a:xfrm>
            <a:off x="9779996" y="4725383"/>
            <a:ext cx="1417637" cy="400050"/>
          </a:xfrm>
        </p:spPr>
        <p:txBody>
          <a:bodyPr>
            <a:normAutofit/>
          </a:bodyPr>
          <a:lstStyle>
            <a:lvl1pPr marL="0" indent="0" algn="l" defTabSz="914400" rtl="0" eaLnBrk="1" latinLnBrk="0" hangingPunct="1">
              <a:buNone/>
              <a:defRPr lang="bg-BG" sz="1400" b="0" i="0" u="none" strike="noStrike" kern="1200" baseline="0" dirty="0">
                <a:solidFill>
                  <a:schemeClr val="tx1"/>
                </a:solidFill>
                <a:latin typeface="Arial" panose="020B0604020202020204" pitchFamily="34" charset="0"/>
                <a:ea typeface="+mn-ea"/>
                <a:cs typeface="Arial" panose="020B0604020202020204" pitchFamily="34" charset="0"/>
              </a:defRPr>
            </a:lvl1pPr>
          </a:lstStyle>
          <a:p>
            <a:pPr lvl="0"/>
            <a:r>
              <a:rPr lang="en-US"/>
              <a:t>Text</a:t>
            </a:r>
            <a:endParaRPr lang="bg-BG"/>
          </a:p>
        </p:txBody>
      </p:sp>
    </p:spTree>
    <p:extLst>
      <p:ext uri="{BB962C8B-B14F-4D97-AF65-F5344CB8AC3E}">
        <p14:creationId xmlns:p14="http://schemas.microsoft.com/office/powerpoint/2010/main" val="30295119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Multiple_Static_Icons">
    <p:spTree>
      <p:nvGrpSpPr>
        <p:cNvPr id="1" name=""/>
        <p:cNvGrpSpPr/>
        <p:nvPr/>
      </p:nvGrpSpPr>
      <p:grpSpPr>
        <a:xfrm>
          <a:off x="0" y="0"/>
          <a:ext cx="0" cy="0"/>
          <a:chOff x="0" y="0"/>
          <a:chExt cx="0" cy="0"/>
        </a:xfrm>
      </p:grpSpPr>
      <p:sp>
        <p:nvSpPr>
          <p:cNvPr id="51" name="Picture Placeholder 20">
            <a:extLst>
              <a:ext uri="{FF2B5EF4-FFF2-40B4-BE49-F238E27FC236}">
                <a16:creationId xmlns:a16="http://schemas.microsoft.com/office/drawing/2014/main" id="{9E7FEE3E-586C-492B-8260-B771C94B902F}"/>
              </a:ext>
            </a:extLst>
          </p:cNvPr>
          <p:cNvSpPr>
            <a:spLocks noGrp="1"/>
          </p:cNvSpPr>
          <p:nvPr>
            <p:ph type="pic" sz="quarter" idx="11"/>
          </p:nvPr>
        </p:nvSpPr>
        <p:spPr>
          <a:xfrm>
            <a:off x="3612038" y="2083676"/>
            <a:ext cx="1036882" cy="1038217"/>
          </a:xfrm>
          <a:prstGeom prst="rect">
            <a:avLst/>
          </a:prstGeom>
        </p:spPr>
        <p:txBody>
          <a:bodyPr>
            <a:normAutofit/>
          </a:bodyPr>
          <a:lstStyle>
            <a:lvl1pPr>
              <a:defRPr sz="1400"/>
            </a:lvl1pPr>
          </a:lstStyle>
          <a:p>
            <a:endParaRPr lang="bg-BG"/>
          </a:p>
        </p:txBody>
      </p:sp>
      <p:sp>
        <p:nvSpPr>
          <p:cNvPr id="52" name="Picture Placeholder 20">
            <a:extLst>
              <a:ext uri="{FF2B5EF4-FFF2-40B4-BE49-F238E27FC236}">
                <a16:creationId xmlns:a16="http://schemas.microsoft.com/office/drawing/2014/main" id="{4A825D67-C6DF-4324-B372-B542E5BE0AE5}"/>
              </a:ext>
            </a:extLst>
          </p:cNvPr>
          <p:cNvSpPr>
            <a:spLocks noGrp="1"/>
          </p:cNvSpPr>
          <p:nvPr>
            <p:ph type="pic" sz="quarter" idx="12"/>
          </p:nvPr>
        </p:nvSpPr>
        <p:spPr>
          <a:xfrm>
            <a:off x="5619504" y="2083676"/>
            <a:ext cx="1036882" cy="1038217"/>
          </a:xfrm>
          <a:prstGeom prst="rect">
            <a:avLst/>
          </a:prstGeom>
        </p:spPr>
        <p:txBody>
          <a:bodyPr>
            <a:normAutofit/>
          </a:bodyPr>
          <a:lstStyle>
            <a:lvl1pPr>
              <a:defRPr sz="1400"/>
            </a:lvl1pPr>
          </a:lstStyle>
          <a:p>
            <a:endParaRPr lang="bg-BG"/>
          </a:p>
        </p:txBody>
      </p:sp>
      <p:sp>
        <p:nvSpPr>
          <p:cNvPr id="20" name="Picture Placeholder 20">
            <a:extLst>
              <a:ext uri="{FF2B5EF4-FFF2-40B4-BE49-F238E27FC236}">
                <a16:creationId xmlns:a16="http://schemas.microsoft.com/office/drawing/2014/main" id="{4421528E-A5C5-470A-9725-C2ACBFA9CE24}"/>
              </a:ext>
            </a:extLst>
          </p:cNvPr>
          <p:cNvSpPr>
            <a:spLocks noGrp="1"/>
          </p:cNvSpPr>
          <p:nvPr>
            <p:ph type="pic" sz="quarter" idx="10"/>
          </p:nvPr>
        </p:nvSpPr>
        <p:spPr>
          <a:xfrm>
            <a:off x="1450980" y="2083676"/>
            <a:ext cx="1036882" cy="1038217"/>
          </a:xfrm>
          <a:prstGeom prst="rect">
            <a:avLst/>
          </a:prstGeom>
        </p:spPr>
        <p:txBody>
          <a:bodyPr>
            <a:normAutofit/>
          </a:bodyPr>
          <a:lstStyle>
            <a:lvl1pPr>
              <a:defRPr sz="1400"/>
            </a:lvl1pPr>
          </a:lstStyle>
          <a:p>
            <a:endParaRPr lang="bg-BG"/>
          </a:p>
        </p:txBody>
      </p:sp>
      <p:sp>
        <p:nvSpPr>
          <p:cNvPr id="42" name="Title 4">
            <a:extLst>
              <a:ext uri="{FF2B5EF4-FFF2-40B4-BE49-F238E27FC236}">
                <a16:creationId xmlns:a16="http://schemas.microsoft.com/office/drawing/2014/main" id="{A4A7A3A6-F405-48BE-94EF-CFA361CE5C9F}"/>
              </a:ext>
            </a:extLst>
          </p:cNvPr>
          <p:cNvSpPr>
            <a:spLocks noGrp="1"/>
          </p:cNvSpPr>
          <p:nvPr>
            <p:ph type="title" hasCustomPrompt="1"/>
          </p:nvPr>
        </p:nvSpPr>
        <p:spPr>
          <a:xfrm>
            <a:off x="839788" y="569179"/>
            <a:ext cx="9056687" cy="1048496"/>
          </a:xfrm>
          <a:prstGeom prst="rect">
            <a:avLst/>
          </a:prstGeom>
        </p:spPr>
        <p:txBody>
          <a:bodyPr>
            <a:normAutofit/>
          </a:bodyPr>
          <a:lstStyle>
            <a:lvl1pPr>
              <a:defRPr/>
            </a:lvl1pPr>
          </a:lstStyle>
          <a:p>
            <a:r>
              <a:rPr lang="en-US"/>
              <a:t>Title here</a:t>
            </a:r>
            <a:endParaRPr lang="en-GB"/>
          </a:p>
        </p:txBody>
      </p:sp>
      <p:sp>
        <p:nvSpPr>
          <p:cNvPr id="53" name="Picture Placeholder 20">
            <a:extLst>
              <a:ext uri="{FF2B5EF4-FFF2-40B4-BE49-F238E27FC236}">
                <a16:creationId xmlns:a16="http://schemas.microsoft.com/office/drawing/2014/main" id="{2E33ED7C-17F8-4960-B67F-56E979E3BF80}"/>
              </a:ext>
            </a:extLst>
          </p:cNvPr>
          <p:cNvSpPr>
            <a:spLocks noGrp="1"/>
          </p:cNvSpPr>
          <p:nvPr>
            <p:ph type="pic" sz="quarter" idx="13"/>
          </p:nvPr>
        </p:nvSpPr>
        <p:spPr>
          <a:xfrm>
            <a:off x="7606331" y="2083676"/>
            <a:ext cx="1036882" cy="1038217"/>
          </a:xfrm>
          <a:prstGeom prst="rect">
            <a:avLst/>
          </a:prstGeom>
        </p:spPr>
        <p:txBody>
          <a:bodyPr>
            <a:normAutofit/>
          </a:bodyPr>
          <a:lstStyle>
            <a:lvl1pPr>
              <a:defRPr sz="1400"/>
            </a:lvl1pPr>
          </a:lstStyle>
          <a:p>
            <a:endParaRPr lang="bg-BG"/>
          </a:p>
        </p:txBody>
      </p:sp>
      <p:sp>
        <p:nvSpPr>
          <p:cNvPr id="54" name="Picture Placeholder 20">
            <a:extLst>
              <a:ext uri="{FF2B5EF4-FFF2-40B4-BE49-F238E27FC236}">
                <a16:creationId xmlns:a16="http://schemas.microsoft.com/office/drawing/2014/main" id="{CA1056F0-871B-4962-A31A-AF7691A3B5EE}"/>
              </a:ext>
            </a:extLst>
          </p:cNvPr>
          <p:cNvSpPr>
            <a:spLocks noGrp="1"/>
          </p:cNvSpPr>
          <p:nvPr>
            <p:ph type="pic" sz="quarter" idx="14"/>
          </p:nvPr>
        </p:nvSpPr>
        <p:spPr>
          <a:xfrm>
            <a:off x="9627641" y="2083676"/>
            <a:ext cx="1036882" cy="1038217"/>
          </a:xfrm>
          <a:prstGeom prst="rect">
            <a:avLst/>
          </a:prstGeom>
        </p:spPr>
        <p:txBody>
          <a:bodyPr>
            <a:normAutofit/>
          </a:bodyPr>
          <a:lstStyle>
            <a:lvl1pPr>
              <a:defRPr sz="1400"/>
            </a:lvl1pPr>
          </a:lstStyle>
          <a:p>
            <a:endParaRPr lang="bg-BG"/>
          </a:p>
        </p:txBody>
      </p:sp>
      <p:sp>
        <p:nvSpPr>
          <p:cNvPr id="56" name="Text Placeholder 2">
            <a:extLst>
              <a:ext uri="{FF2B5EF4-FFF2-40B4-BE49-F238E27FC236}">
                <a16:creationId xmlns:a16="http://schemas.microsoft.com/office/drawing/2014/main" id="{C8FF8328-EE3C-4A03-9485-07442C79A476}"/>
              </a:ext>
            </a:extLst>
          </p:cNvPr>
          <p:cNvSpPr>
            <a:spLocks noGrp="1"/>
          </p:cNvSpPr>
          <p:nvPr>
            <p:ph type="body" sz="quarter" idx="16" hasCustomPrompt="1"/>
          </p:nvPr>
        </p:nvSpPr>
        <p:spPr>
          <a:xfrm>
            <a:off x="1260602" y="3179528"/>
            <a:ext cx="1417637" cy="400050"/>
          </a:xfrm>
        </p:spPr>
        <p:txBody>
          <a:bodyPr>
            <a:normAutofit/>
          </a:bodyPr>
          <a:lstStyle>
            <a:lvl1pPr marL="0" indent="0" algn="ctr" defTabSz="914400" rtl="0" eaLnBrk="1" latinLnBrk="0" hangingPunct="1">
              <a:buNone/>
              <a:defRPr lang="bg-BG" sz="1400" b="0" i="0" u="none" strike="noStrike" kern="1200" baseline="0" dirty="0">
                <a:solidFill>
                  <a:schemeClr val="tx1"/>
                </a:solidFill>
                <a:latin typeface="Arial" panose="020B0604020202020204" pitchFamily="34" charset="0"/>
                <a:ea typeface="+mn-ea"/>
                <a:cs typeface="Arial" panose="020B0604020202020204" pitchFamily="34" charset="0"/>
              </a:defRPr>
            </a:lvl1pPr>
          </a:lstStyle>
          <a:p>
            <a:pPr lvl="0"/>
            <a:r>
              <a:rPr lang="en-US"/>
              <a:t>Text</a:t>
            </a:r>
            <a:endParaRPr lang="bg-BG"/>
          </a:p>
        </p:txBody>
      </p:sp>
      <p:sp>
        <p:nvSpPr>
          <p:cNvPr id="65" name="Text Placeholder 2">
            <a:extLst>
              <a:ext uri="{FF2B5EF4-FFF2-40B4-BE49-F238E27FC236}">
                <a16:creationId xmlns:a16="http://schemas.microsoft.com/office/drawing/2014/main" id="{FD0A4B23-F171-4E8D-89AA-64034F0C7F81}"/>
              </a:ext>
            </a:extLst>
          </p:cNvPr>
          <p:cNvSpPr>
            <a:spLocks noGrp="1"/>
          </p:cNvSpPr>
          <p:nvPr>
            <p:ph type="body" sz="quarter" idx="25" hasCustomPrompt="1"/>
          </p:nvPr>
        </p:nvSpPr>
        <p:spPr>
          <a:xfrm>
            <a:off x="3421660" y="3179528"/>
            <a:ext cx="1417637" cy="400050"/>
          </a:xfrm>
        </p:spPr>
        <p:txBody>
          <a:bodyPr>
            <a:normAutofit/>
          </a:bodyPr>
          <a:lstStyle>
            <a:lvl1pPr marL="0" indent="0" algn="ctr" defTabSz="914400" rtl="0" eaLnBrk="1" latinLnBrk="0" hangingPunct="1">
              <a:buNone/>
              <a:defRPr lang="bg-BG" sz="1400" b="0" i="0" u="none" strike="noStrike" kern="1200" baseline="0" dirty="0">
                <a:solidFill>
                  <a:schemeClr val="tx1"/>
                </a:solidFill>
                <a:latin typeface="Arial" panose="020B0604020202020204" pitchFamily="34" charset="0"/>
                <a:ea typeface="+mn-ea"/>
                <a:cs typeface="Arial" panose="020B0604020202020204" pitchFamily="34" charset="0"/>
              </a:defRPr>
            </a:lvl1pPr>
          </a:lstStyle>
          <a:p>
            <a:pPr lvl="0"/>
            <a:r>
              <a:rPr lang="en-US"/>
              <a:t>Text</a:t>
            </a:r>
            <a:endParaRPr lang="bg-BG"/>
          </a:p>
        </p:txBody>
      </p:sp>
      <p:sp>
        <p:nvSpPr>
          <p:cNvPr id="66" name="Text Placeholder 2">
            <a:extLst>
              <a:ext uri="{FF2B5EF4-FFF2-40B4-BE49-F238E27FC236}">
                <a16:creationId xmlns:a16="http://schemas.microsoft.com/office/drawing/2014/main" id="{27564F1E-A53C-4DFA-B1DA-56E43324821D}"/>
              </a:ext>
            </a:extLst>
          </p:cNvPr>
          <p:cNvSpPr>
            <a:spLocks noGrp="1"/>
          </p:cNvSpPr>
          <p:nvPr>
            <p:ph type="body" sz="quarter" idx="26" hasCustomPrompt="1"/>
          </p:nvPr>
        </p:nvSpPr>
        <p:spPr>
          <a:xfrm>
            <a:off x="5387181" y="3179528"/>
            <a:ext cx="1417637" cy="400050"/>
          </a:xfrm>
        </p:spPr>
        <p:txBody>
          <a:bodyPr>
            <a:normAutofit/>
          </a:bodyPr>
          <a:lstStyle>
            <a:lvl1pPr marL="0" indent="0" algn="ctr" defTabSz="914400" rtl="0" eaLnBrk="1" latinLnBrk="0" hangingPunct="1">
              <a:buNone/>
              <a:defRPr lang="bg-BG" sz="1400" b="0" i="0" u="none" strike="noStrike" kern="1200" baseline="0" dirty="0">
                <a:solidFill>
                  <a:schemeClr val="tx1"/>
                </a:solidFill>
                <a:latin typeface="Arial" panose="020B0604020202020204" pitchFamily="34" charset="0"/>
                <a:ea typeface="+mn-ea"/>
                <a:cs typeface="Arial" panose="020B0604020202020204" pitchFamily="34" charset="0"/>
              </a:defRPr>
            </a:lvl1pPr>
          </a:lstStyle>
          <a:p>
            <a:pPr lvl="0"/>
            <a:r>
              <a:rPr lang="en-US"/>
              <a:t>Text</a:t>
            </a:r>
            <a:endParaRPr lang="bg-BG"/>
          </a:p>
        </p:txBody>
      </p:sp>
      <p:sp>
        <p:nvSpPr>
          <p:cNvPr id="67" name="Text Placeholder 2">
            <a:extLst>
              <a:ext uri="{FF2B5EF4-FFF2-40B4-BE49-F238E27FC236}">
                <a16:creationId xmlns:a16="http://schemas.microsoft.com/office/drawing/2014/main" id="{E72FD00B-4310-4A15-B16B-026E6227C0A0}"/>
              </a:ext>
            </a:extLst>
          </p:cNvPr>
          <p:cNvSpPr>
            <a:spLocks noGrp="1"/>
          </p:cNvSpPr>
          <p:nvPr>
            <p:ph type="body" sz="quarter" idx="27" hasCustomPrompt="1"/>
          </p:nvPr>
        </p:nvSpPr>
        <p:spPr>
          <a:xfrm>
            <a:off x="7415953" y="3179528"/>
            <a:ext cx="1417637" cy="400050"/>
          </a:xfrm>
        </p:spPr>
        <p:txBody>
          <a:bodyPr>
            <a:normAutofit/>
          </a:bodyPr>
          <a:lstStyle>
            <a:lvl1pPr marL="0" indent="0" algn="ctr" defTabSz="914400" rtl="0" eaLnBrk="1" latinLnBrk="0" hangingPunct="1">
              <a:buNone/>
              <a:defRPr lang="bg-BG" sz="1400" b="0" i="0" u="none" strike="noStrike" kern="1200" baseline="0" dirty="0">
                <a:solidFill>
                  <a:schemeClr val="tx1"/>
                </a:solidFill>
                <a:latin typeface="Arial" panose="020B0604020202020204" pitchFamily="34" charset="0"/>
                <a:ea typeface="+mn-ea"/>
                <a:cs typeface="Arial" panose="020B0604020202020204" pitchFamily="34" charset="0"/>
              </a:defRPr>
            </a:lvl1pPr>
          </a:lstStyle>
          <a:p>
            <a:pPr lvl="0"/>
            <a:r>
              <a:rPr lang="en-US"/>
              <a:t>Text</a:t>
            </a:r>
            <a:endParaRPr lang="bg-BG"/>
          </a:p>
        </p:txBody>
      </p:sp>
      <p:sp>
        <p:nvSpPr>
          <p:cNvPr id="68" name="Text Placeholder 2">
            <a:extLst>
              <a:ext uri="{FF2B5EF4-FFF2-40B4-BE49-F238E27FC236}">
                <a16:creationId xmlns:a16="http://schemas.microsoft.com/office/drawing/2014/main" id="{6E2B8B4C-1C95-4E61-A5D3-CD32B6B639D2}"/>
              </a:ext>
            </a:extLst>
          </p:cNvPr>
          <p:cNvSpPr>
            <a:spLocks noGrp="1"/>
          </p:cNvSpPr>
          <p:nvPr>
            <p:ph type="body" sz="quarter" idx="28" hasCustomPrompt="1"/>
          </p:nvPr>
        </p:nvSpPr>
        <p:spPr>
          <a:xfrm>
            <a:off x="9451414" y="3179528"/>
            <a:ext cx="1417637" cy="400050"/>
          </a:xfrm>
        </p:spPr>
        <p:txBody>
          <a:bodyPr>
            <a:normAutofit/>
          </a:bodyPr>
          <a:lstStyle>
            <a:lvl1pPr marL="0" indent="0" algn="ctr" defTabSz="914400" rtl="0" eaLnBrk="1" latinLnBrk="0" hangingPunct="1">
              <a:buNone/>
              <a:defRPr lang="bg-BG" sz="1400" b="0" i="0" u="none" strike="noStrike" kern="1200" baseline="0" dirty="0">
                <a:solidFill>
                  <a:schemeClr val="tx1"/>
                </a:solidFill>
                <a:latin typeface="Arial" panose="020B0604020202020204" pitchFamily="34" charset="0"/>
                <a:ea typeface="+mn-ea"/>
                <a:cs typeface="Arial" panose="020B0604020202020204" pitchFamily="34" charset="0"/>
              </a:defRPr>
            </a:lvl1pPr>
          </a:lstStyle>
          <a:p>
            <a:pPr lvl="0"/>
            <a:r>
              <a:rPr lang="en-US"/>
              <a:t>Text</a:t>
            </a:r>
            <a:endParaRPr lang="bg-BG"/>
          </a:p>
        </p:txBody>
      </p:sp>
      <p:sp>
        <p:nvSpPr>
          <p:cNvPr id="69" name="Text Placeholder 2">
            <a:extLst>
              <a:ext uri="{FF2B5EF4-FFF2-40B4-BE49-F238E27FC236}">
                <a16:creationId xmlns:a16="http://schemas.microsoft.com/office/drawing/2014/main" id="{D4AB482B-6A85-42DE-87EA-4424C3ECC0BD}"/>
              </a:ext>
            </a:extLst>
          </p:cNvPr>
          <p:cNvSpPr>
            <a:spLocks noGrp="1"/>
          </p:cNvSpPr>
          <p:nvPr>
            <p:ph type="body" sz="quarter" idx="29" hasCustomPrompt="1"/>
          </p:nvPr>
        </p:nvSpPr>
        <p:spPr>
          <a:xfrm>
            <a:off x="2252122" y="5158124"/>
            <a:ext cx="1417637" cy="400050"/>
          </a:xfrm>
        </p:spPr>
        <p:txBody>
          <a:bodyPr>
            <a:normAutofit/>
          </a:bodyPr>
          <a:lstStyle>
            <a:lvl1pPr marL="0" indent="0" algn="ctr" defTabSz="914400" rtl="0" eaLnBrk="1" latinLnBrk="0" hangingPunct="1">
              <a:buNone/>
              <a:defRPr lang="bg-BG" sz="1400" b="0" i="0" u="none" strike="noStrike" kern="1200" baseline="0" dirty="0">
                <a:solidFill>
                  <a:schemeClr val="tx1"/>
                </a:solidFill>
                <a:latin typeface="Arial" panose="020B0604020202020204" pitchFamily="34" charset="0"/>
                <a:ea typeface="+mn-ea"/>
                <a:cs typeface="Arial" panose="020B0604020202020204" pitchFamily="34" charset="0"/>
              </a:defRPr>
            </a:lvl1pPr>
          </a:lstStyle>
          <a:p>
            <a:pPr lvl="0"/>
            <a:r>
              <a:rPr lang="en-US"/>
              <a:t>Text</a:t>
            </a:r>
            <a:endParaRPr lang="bg-BG"/>
          </a:p>
        </p:txBody>
      </p:sp>
      <p:sp>
        <p:nvSpPr>
          <p:cNvPr id="70" name="Text Placeholder 2">
            <a:extLst>
              <a:ext uri="{FF2B5EF4-FFF2-40B4-BE49-F238E27FC236}">
                <a16:creationId xmlns:a16="http://schemas.microsoft.com/office/drawing/2014/main" id="{10026148-E297-4551-A531-1F319259F9D8}"/>
              </a:ext>
            </a:extLst>
          </p:cNvPr>
          <p:cNvSpPr>
            <a:spLocks noGrp="1"/>
          </p:cNvSpPr>
          <p:nvPr>
            <p:ph type="body" sz="quarter" idx="30" hasCustomPrompt="1"/>
          </p:nvPr>
        </p:nvSpPr>
        <p:spPr>
          <a:xfrm>
            <a:off x="4392244" y="5158124"/>
            <a:ext cx="1417637" cy="400050"/>
          </a:xfrm>
        </p:spPr>
        <p:txBody>
          <a:bodyPr>
            <a:normAutofit/>
          </a:bodyPr>
          <a:lstStyle>
            <a:lvl1pPr marL="0" indent="0" algn="ctr" defTabSz="914400" rtl="0" eaLnBrk="1" latinLnBrk="0" hangingPunct="1">
              <a:buNone/>
              <a:defRPr lang="bg-BG" sz="1400" b="0" i="0" u="none" strike="noStrike" kern="1200" baseline="0" dirty="0">
                <a:solidFill>
                  <a:schemeClr val="tx1"/>
                </a:solidFill>
                <a:latin typeface="Arial" panose="020B0604020202020204" pitchFamily="34" charset="0"/>
                <a:ea typeface="+mn-ea"/>
                <a:cs typeface="Arial" panose="020B0604020202020204" pitchFamily="34" charset="0"/>
              </a:defRPr>
            </a:lvl1pPr>
          </a:lstStyle>
          <a:p>
            <a:pPr lvl="0"/>
            <a:r>
              <a:rPr lang="en-US"/>
              <a:t>Text</a:t>
            </a:r>
            <a:endParaRPr lang="bg-BG"/>
          </a:p>
        </p:txBody>
      </p:sp>
      <p:sp>
        <p:nvSpPr>
          <p:cNvPr id="71" name="Text Placeholder 2">
            <a:extLst>
              <a:ext uri="{FF2B5EF4-FFF2-40B4-BE49-F238E27FC236}">
                <a16:creationId xmlns:a16="http://schemas.microsoft.com/office/drawing/2014/main" id="{93710DFF-4264-4C25-B96C-194B06DCDE25}"/>
              </a:ext>
            </a:extLst>
          </p:cNvPr>
          <p:cNvSpPr>
            <a:spLocks noGrp="1"/>
          </p:cNvSpPr>
          <p:nvPr>
            <p:ph type="body" sz="quarter" idx="31" hasCustomPrompt="1"/>
          </p:nvPr>
        </p:nvSpPr>
        <p:spPr>
          <a:xfrm>
            <a:off x="6379071" y="5158124"/>
            <a:ext cx="1417637" cy="400050"/>
          </a:xfrm>
        </p:spPr>
        <p:txBody>
          <a:bodyPr>
            <a:normAutofit/>
          </a:bodyPr>
          <a:lstStyle>
            <a:lvl1pPr marL="0" indent="0" algn="ctr" defTabSz="914400" rtl="0" eaLnBrk="1" latinLnBrk="0" hangingPunct="1">
              <a:buNone/>
              <a:defRPr lang="bg-BG" sz="1400" b="0" i="0" u="none" strike="noStrike" kern="1200" baseline="0" dirty="0">
                <a:solidFill>
                  <a:schemeClr val="tx1"/>
                </a:solidFill>
                <a:latin typeface="Arial" panose="020B0604020202020204" pitchFamily="34" charset="0"/>
                <a:ea typeface="+mn-ea"/>
                <a:cs typeface="Arial" panose="020B0604020202020204" pitchFamily="34" charset="0"/>
              </a:defRPr>
            </a:lvl1pPr>
          </a:lstStyle>
          <a:p>
            <a:pPr lvl="0"/>
            <a:r>
              <a:rPr lang="en-US"/>
              <a:t>Text</a:t>
            </a:r>
            <a:endParaRPr lang="bg-BG"/>
          </a:p>
        </p:txBody>
      </p:sp>
      <p:sp>
        <p:nvSpPr>
          <p:cNvPr id="72" name="Text Placeholder 2">
            <a:extLst>
              <a:ext uri="{FF2B5EF4-FFF2-40B4-BE49-F238E27FC236}">
                <a16:creationId xmlns:a16="http://schemas.microsoft.com/office/drawing/2014/main" id="{B5431610-A9DC-4E87-9F07-01B0122E9116}"/>
              </a:ext>
            </a:extLst>
          </p:cNvPr>
          <p:cNvSpPr>
            <a:spLocks noGrp="1"/>
          </p:cNvSpPr>
          <p:nvPr>
            <p:ph type="body" sz="quarter" idx="32" hasCustomPrompt="1"/>
          </p:nvPr>
        </p:nvSpPr>
        <p:spPr>
          <a:xfrm>
            <a:off x="8478838" y="5158124"/>
            <a:ext cx="1417637" cy="400050"/>
          </a:xfrm>
        </p:spPr>
        <p:txBody>
          <a:bodyPr>
            <a:normAutofit/>
          </a:bodyPr>
          <a:lstStyle>
            <a:lvl1pPr marL="0" indent="0" algn="ctr" defTabSz="914400" rtl="0" eaLnBrk="1" latinLnBrk="0" hangingPunct="1">
              <a:buNone/>
              <a:defRPr lang="bg-BG" sz="1400" b="0" i="0" u="none" strike="noStrike" kern="1200" baseline="0" dirty="0">
                <a:solidFill>
                  <a:schemeClr val="tx1"/>
                </a:solidFill>
                <a:latin typeface="Arial" panose="020B0604020202020204" pitchFamily="34" charset="0"/>
                <a:ea typeface="+mn-ea"/>
                <a:cs typeface="Arial" panose="020B0604020202020204" pitchFamily="34" charset="0"/>
              </a:defRPr>
            </a:lvl1pPr>
          </a:lstStyle>
          <a:p>
            <a:pPr lvl="0"/>
            <a:r>
              <a:rPr lang="en-US"/>
              <a:t>Text</a:t>
            </a:r>
            <a:endParaRPr lang="bg-BG"/>
          </a:p>
        </p:txBody>
      </p:sp>
      <p:sp>
        <p:nvSpPr>
          <p:cNvPr id="73" name="Picture Placeholder 20">
            <a:extLst>
              <a:ext uri="{FF2B5EF4-FFF2-40B4-BE49-F238E27FC236}">
                <a16:creationId xmlns:a16="http://schemas.microsoft.com/office/drawing/2014/main" id="{4EA461E9-F3DE-44EC-B2EA-2C3E688B92B9}"/>
              </a:ext>
            </a:extLst>
          </p:cNvPr>
          <p:cNvSpPr>
            <a:spLocks noGrp="1"/>
          </p:cNvSpPr>
          <p:nvPr>
            <p:ph type="pic" sz="quarter" idx="33"/>
          </p:nvPr>
        </p:nvSpPr>
        <p:spPr>
          <a:xfrm>
            <a:off x="6569449" y="4066501"/>
            <a:ext cx="1036882" cy="1038217"/>
          </a:xfrm>
          <a:prstGeom prst="rect">
            <a:avLst/>
          </a:prstGeom>
        </p:spPr>
        <p:txBody>
          <a:bodyPr>
            <a:normAutofit/>
          </a:bodyPr>
          <a:lstStyle>
            <a:lvl1pPr>
              <a:defRPr sz="1400"/>
            </a:lvl1pPr>
          </a:lstStyle>
          <a:p>
            <a:endParaRPr lang="bg-BG"/>
          </a:p>
        </p:txBody>
      </p:sp>
      <p:sp>
        <p:nvSpPr>
          <p:cNvPr id="74" name="Picture Placeholder 20">
            <a:extLst>
              <a:ext uri="{FF2B5EF4-FFF2-40B4-BE49-F238E27FC236}">
                <a16:creationId xmlns:a16="http://schemas.microsoft.com/office/drawing/2014/main" id="{01C62BEA-BD88-4722-985B-6DC83EEE3921}"/>
              </a:ext>
            </a:extLst>
          </p:cNvPr>
          <p:cNvSpPr>
            <a:spLocks noGrp="1"/>
          </p:cNvSpPr>
          <p:nvPr>
            <p:ph type="pic" sz="quarter" idx="34"/>
          </p:nvPr>
        </p:nvSpPr>
        <p:spPr>
          <a:xfrm>
            <a:off x="8669215" y="4066501"/>
            <a:ext cx="1036882" cy="1038217"/>
          </a:xfrm>
          <a:prstGeom prst="rect">
            <a:avLst/>
          </a:prstGeom>
        </p:spPr>
        <p:txBody>
          <a:bodyPr>
            <a:normAutofit/>
          </a:bodyPr>
          <a:lstStyle>
            <a:lvl1pPr>
              <a:defRPr sz="1400"/>
            </a:lvl1pPr>
          </a:lstStyle>
          <a:p>
            <a:endParaRPr lang="bg-BG"/>
          </a:p>
        </p:txBody>
      </p:sp>
      <p:sp>
        <p:nvSpPr>
          <p:cNvPr id="75" name="Picture Placeholder 20">
            <a:extLst>
              <a:ext uri="{FF2B5EF4-FFF2-40B4-BE49-F238E27FC236}">
                <a16:creationId xmlns:a16="http://schemas.microsoft.com/office/drawing/2014/main" id="{33CFA519-9583-4696-8776-E65FA1F47DE8}"/>
              </a:ext>
            </a:extLst>
          </p:cNvPr>
          <p:cNvSpPr>
            <a:spLocks noGrp="1"/>
          </p:cNvSpPr>
          <p:nvPr>
            <p:ph type="pic" sz="quarter" idx="35"/>
          </p:nvPr>
        </p:nvSpPr>
        <p:spPr>
          <a:xfrm>
            <a:off x="2482856" y="4066501"/>
            <a:ext cx="1036882" cy="1038217"/>
          </a:xfrm>
          <a:prstGeom prst="rect">
            <a:avLst/>
          </a:prstGeom>
        </p:spPr>
        <p:txBody>
          <a:bodyPr>
            <a:normAutofit/>
          </a:bodyPr>
          <a:lstStyle>
            <a:lvl1pPr>
              <a:defRPr sz="1400"/>
            </a:lvl1pPr>
          </a:lstStyle>
          <a:p>
            <a:endParaRPr lang="bg-BG"/>
          </a:p>
        </p:txBody>
      </p:sp>
      <p:sp>
        <p:nvSpPr>
          <p:cNvPr id="76" name="Picture Placeholder 20">
            <a:extLst>
              <a:ext uri="{FF2B5EF4-FFF2-40B4-BE49-F238E27FC236}">
                <a16:creationId xmlns:a16="http://schemas.microsoft.com/office/drawing/2014/main" id="{54B9E5E2-CE8E-4417-8C05-60BCF16419DB}"/>
              </a:ext>
            </a:extLst>
          </p:cNvPr>
          <p:cNvSpPr>
            <a:spLocks noGrp="1"/>
          </p:cNvSpPr>
          <p:nvPr>
            <p:ph type="pic" sz="quarter" idx="36"/>
          </p:nvPr>
        </p:nvSpPr>
        <p:spPr>
          <a:xfrm>
            <a:off x="4582622" y="4066501"/>
            <a:ext cx="1036882" cy="1038217"/>
          </a:xfrm>
          <a:prstGeom prst="rect">
            <a:avLst/>
          </a:prstGeom>
        </p:spPr>
        <p:txBody>
          <a:bodyPr>
            <a:normAutofit/>
          </a:bodyPr>
          <a:lstStyle>
            <a:lvl1pPr>
              <a:defRPr sz="1400"/>
            </a:lvl1pPr>
          </a:lstStyle>
          <a:p>
            <a:endParaRPr lang="bg-BG"/>
          </a:p>
        </p:txBody>
      </p:sp>
    </p:spTree>
    <p:extLst>
      <p:ext uri="{BB962C8B-B14F-4D97-AF65-F5344CB8AC3E}">
        <p14:creationId xmlns:p14="http://schemas.microsoft.com/office/powerpoint/2010/main" val="34105734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illars">
    <p:spTree>
      <p:nvGrpSpPr>
        <p:cNvPr id="1" name=""/>
        <p:cNvGrpSpPr/>
        <p:nvPr/>
      </p:nvGrpSpPr>
      <p:grpSpPr>
        <a:xfrm>
          <a:off x="0" y="0"/>
          <a:ext cx="0" cy="0"/>
          <a:chOff x="0" y="0"/>
          <a:chExt cx="0" cy="0"/>
        </a:xfrm>
      </p:grpSpPr>
      <p:sp>
        <p:nvSpPr>
          <p:cNvPr id="33" name="Rectangle: Rounded Corners 32">
            <a:extLst>
              <a:ext uri="{FF2B5EF4-FFF2-40B4-BE49-F238E27FC236}">
                <a16:creationId xmlns:a16="http://schemas.microsoft.com/office/drawing/2014/main" id="{D64CDDB3-747D-4A12-AFA4-32F623AB26E3}"/>
              </a:ext>
            </a:extLst>
          </p:cNvPr>
          <p:cNvSpPr/>
          <p:nvPr userDrawn="1"/>
        </p:nvSpPr>
        <p:spPr>
          <a:xfrm>
            <a:off x="8471494" y="1787524"/>
            <a:ext cx="1966786" cy="2835212"/>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32" name="Rectangle: Rounded Corners 31">
            <a:extLst>
              <a:ext uri="{FF2B5EF4-FFF2-40B4-BE49-F238E27FC236}">
                <a16:creationId xmlns:a16="http://schemas.microsoft.com/office/drawing/2014/main" id="{488A1AFD-D6B5-4B12-AAF0-87FCB6CB10BC}"/>
              </a:ext>
            </a:extLst>
          </p:cNvPr>
          <p:cNvSpPr/>
          <p:nvPr userDrawn="1"/>
        </p:nvSpPr>
        <p:spPr>
          <a:xfrm>
            <a:off x="6220990" y="1787524"/>
            <a:ext cx="1966786" cy="2835212"/>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31" name="Rectangle: Rounded Corners 30">
            <a:extLst>
              <a:ext uri="{FF2B5EF4-FFF2-40B4-BE49-F238E27FC236}">
                <a16:creationId xmlns:a16="http://schemas.microsoft.com/office/drawing/2014/main" id="{A600BBBD-5AF1-4ABA-945A-9748B4DB8406}"/>
              </a:ext>
            </a:extLst>
          </p:cNvPr>
          <p:cNvSpPr/>
          <p:nvPr userDrawn="1"/>
        </p:nvSpPr>
        <p:spPr>
          <a:xfrm>
            <a:off x="3970486" y="1787524"/>
            <a:ext cx="1966786" cy="2835212"/>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27" name="Rectangle: Rounded Corners 26">
            <a:extLst>
              <a:ext uri="{FF2B5EF4-FFF2-40B4-BE49-F238E27FC236}">
                <a16:creationId xmlns:a16="http://schemas.microsoft.com/office/drawing/2014/main" id="{0885C1A9-0ED2-45AB-8089-C15DCC44C458}"/>
              </a:ext>
            </a:extLst>
          </p:cNvPr>
          <p:cNvSpPr/>
          <p:nvPr userDrawn="1"/>
        </p:nvSpPr>
        <p:spPr>
          <a:xfrm>
            <a:off x="1719982" y="1787526"/>
            <a:ext cx="1966786" cy="2835212"/>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24" name="Rectangle: Rounded Corners 23">
            <a:extLst>
              <a:ext uri="{FF2B5EF4-FFF2-40B4-BE49-F238E27FC236}">
                <a16:creationId xmlns:a16="http://schemas.microsoft.com/office/drawing/2014/main" id="{13B967E1-C1A4-41AB-A5F8-0777934CBE0E}"/>
              </a:ext>
            </a:extLst>
          </p:cNvPr>
          <p:cNvSpPr/>
          <p:nvPr userDrawn="1"/>
        </p:nvSpPr>
        <p:spPr>
          <a:xfrm>
            <a:off x="1690813" y="5477164"/>
            <a:ext cx="8747468" cy="567159"/>
          </a:xfrm>
          <a:prstGeom prst="roundRect">
            <a:avLst>
              <a:gd name="adj" fmla="val 50000"/>
            </a:avLst>
          </a:prstGeom>
          <a:noFill/>
          <a:ln>
            <a:solidFill>
              <a:srgbClr val="AECD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8" name="Rectangle: Rounded Corners 27">
            <a:extLst>
              <a:ext uri="{FF2B5EF4-FFF2-40B4-BE49-F238E27FC236}">
                <a16:creationId xmlns:a16="http://schemas.microsoft.com/office/drawing/2014/main" id="{AC97BCDA-6098-4BBA-967A-AAAC2471FF65}"/>
              </a:ext>
            </a:extLst>
          </p:cNvPr>
          <p:cNvSpPr/>
          <p:nvPr userDrawn="1"/>
        </p:nvSpPr>
        <p:spPr>
          <a:xfrm>
            <a:off x="1690813" y="4766371"/>
            <a:ext cx="8747468" cy="567159"/>
          </a:xfrm>
          <a:prstGeom prst="roundRect">
            <a:avLst>
              <a:gd name="adj" fmla="val 50000"/>
            </a:avLst>
          </a:prstGeom>
          <a:noFill/>
          <a:ln w="12700">
            <a:solidFill>
              <a:srgbClr val="9BCB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9" name="Title 1">
            <a:extLst>
              <a:ext uri="{FF2B5EF4-FFF2-40B4-BE49-F238E27FC236}">
                <a16:creationId xmlns:a16="http://schemas.microsoft.com/office/drawing/2014/main" id="{42EBD826-73D8-4C43-A75F-32A0827AF3DA}"/>
              </a:ext>
            </a:extLst>
          </p:cNvPr>
          <p:cNvSpPr>
            <a:spLocks noGrp="1"/>
          </p:cNvSpPr>
          <p:nvPr>
            <p:ph type="title" hasCustomPrompt="1"/>
          </p:nvPr>
        </p:nvSpPr>
        <p:spPr>
          <a:xfrm>
            <a:off x="839788" y="136526"/>
            <a:ext cx="9047162" cy="1044573"/>
          </a:xfrm>
        </p:spPr>
        <p:txBody>
          <a:bodyPr anchor="b">
            <a:normAutofit/>
          </a:bodyPr>
          <a:lstStyle>
            <a:lvl1pPr>
              <a:defRPr sz="2800"/>
            </a:lvl1pPr>
          </a:lstStyle>
          <a:p>
            <a:r>
              <a:rPr lang="en-US"/>
              <a:t>Title here</a:t>
            </a:r>
            <a:endParaRPr lang="nl-NL"/>
          </a:p>
        </p:txBody>
      </p:sp>
      <p:sp>
        <p:nvSpPr>
          <p:cNvPr id="30" name="Footer Placeholder 3">
            <a:extLst>
              <a:ext uri="{FF2B5EF4-FFF2-40B4-BE49-F238E27FC236}">
                <a16:creationId xmlns:a16="http://schemas.microsoft.com/office/drawing/2014/main" id="{CA665BB5-E66B-4B1B-AEDB-E26B3FD87414}"/>
              </a:ext>
            </a:extLst>
          </p:cNvPr>
          <p:cNvSpPr>
            <a:spLocks noGrp="1"/>
          </p:cNvSpPr>
          <p:nvPr>
            <p:ph type="ftr" sz="quarter" idx="11"/>
          </p:nvPr>
        </p:nvSpPr>
        <p:spPr>
          <a:xfrm>
            <a:off x="2908002" y="6163176"/>
            <a:ext cx="6568816" cy="365125"/>
          </a:xfrm>
        </p:spPr>
        <p:txBody>
          <a:bodyPr anchor="ctr"/>
          <a:lstStyle>
            <a:lvl1pPr>
              <a:defRPr/>
            </a:lvl1pPr>
          </a:lstStyle>
          <a:p>
            <a:pPr algn="ctr"/>
            <a:endParaRPr lang="nl-NL" sz="1100">
              <a:latin typeface="Arial" panose="020B0604020202020204" pitchFamily="34" charset="0"/>
              <a:cs typeface="Arial" panose="020B0604020202020204" pitchFamily="34" charset="0"/>
            </a:endParaRPr>
          </a:p>
        </p:txBody>
      </p:sp>
      <p:sp>
        <p:nvSpPr>
          <p:cNvPr id="17" name="Text Placeholder 4">
            <a:extLst>
              <a:ext uri="{FF2B5EF4-FFF2-40B4-BE49-F238E27FC236}">
                <a16:creationId xmlns:a16="http://schemas.microsoft.com/office/drawing/2014/main" id="{CD202EA4-7946-48AA-B6C5-DBD2E4BAA411}"/>
              </a:ext>
            </a:extLst>
          </p:cNvPr>
          <p:cNvSpPr>
            <a:spLocks noGrp="1"/>
          </p:cNvSpPr>
          <p:nvPr>
            <p:ph type="body" sz="quarter" idx="13" hasCustomPrompt="1"/>
          </p:nvPr>
        </p:nvSpPr>
        <p:spPr>
          <a:xfrm>
            <a:off x="1690813" y="5654156"/>
            <a:ext cx="8747468" cy="289444"/>
          </a:xfrm>
        </p:spPr>
        <p:txBody>
          <a:bodyPr>
            <a:normAutofit/>
          </a:bodyPr>
          <a:lstStyle>
            <a:lvl1pPr marL="0" indent="0" algn="ctr" defTabSz="914400" rtl="0" eaLnBrk="1" latinLnBrk="0" hangingPunct="1">
              <a:buNone/>
              <a:defRPr lang="en-US" sz="1400" kern="1200" dirty="0" smtClean="0">
                <a:solidFill>
                  <a:schemeClr val="tx1"/>
                </a:solidFill>
                <a:latin typeface="Geomanist Medium" panose="02000603000000020004" pitchFamily="2" charset="0"/>
                <a:ea typeface="+mn-ea"/>
                <a:cs typeface="+mn-cs"/>
              </a:defRPr>
            </a:lvl1pPr>
            <a:lvl2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2pPr>
            <a:lvl3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3pPr>
            <a:lvl4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4pPr>
            <a:lvl5pPr marL="0" indent="0" algn="l" defTabSz="914400" rtl="0" eaLnBrk="1" latinLnBrk="0" hangingPunct="1">
              <a:buNone/>
              <a:defRPr lang="bg-BG" sz="1800" kern="1200" dirty="0">
                <a:solidFill>
                  <a:schemeClr val="tx2"/>
                </a:solidFill>
                <a:latin typeface="Geomanist Medium" panose="02000603000000020004" pitchFamily="2" charset="0"/>
                <a:ea typeface="+mn-ea"/>
                <a:cs typeface="+mn-cs"/>
              </a:defRPr>
            </a:lvl5pPr>
          </a:lstStyle>
          <a:p>
            <a:pPr lvl="0"/>
            <a:r>
              <a:rPr lang="en-US"/>
              <a:t>Text here</a:t>
            </a:r>
            <a:endParaRPr lang="bg-BG"/>
          </a:p>
        </p:txBody>
      </p:sp>
      <p:sp>
        <p:nvSpPr>
          <p:cNvPr id="16" name="Text Placeholder 4">
            <a:extLst>
              <a:ext uri="{FF2B5EF4-FFF2-40B4-BE49-F238E27FC236}">
                <a16:creationId xmlns:a16="http://schemas.microsoft.com/office/drawing/2014/main" id="{45365995-53F8-40CA-A409-CBB8FEA36470}"/>
              </a:ext>
            </a:extLst>
          </p:cNvPr>
          <p:cNvSpPr>
            <a:spLocks noGrp="1"/>
          </p:cNvSpPr>
          <p:nvPr>
            <p:ph type="body" sz="quarter" idx="12" hasCustomPrompt="1"/>
          </p:nvPr>
        </p:nvSpPr>
        <p:spPr>
          <a:xfrm>
            <a:off x="1978880" y="2907611"/>
            <a:ext cx="1390650" cy="865962"/>
          </a:xfrm>
        </p:spPr>
        <p:txBody>
          <a:bodyPr>
            <a:noAutofit/>
          </a:bodyPr>
          <a:lstStyle>
            <a:lvl1pPr marL="0" indent="0" algn="ctr" defTabSz="914400" rtl="0" eaLnBrk="1" latinLnBrk="0" hangingPunct="1">
              <a:lnSpc>
                <a:spcPct val="50000"/>
              </a:lnSpc>
              <a:buNone/>
              <a:defRPr lang="bg-BG" sz="1400" kern="1200" dirty="0">
                <a:solidFill>
                  <a:schemeClr val="tx1"/>
                </a:solidFill>
                <a:latin typeface="Geomanist Medium" panose="02000603000000020004" pitchFamily="2" charset="0"/>
                <a:ea typeface="+mn-ea"/>
                <a:cs typeface="+mn-cs"/>
              </a:defRPr>
            </a:lvl1pPr>
            <a:lvl2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2pPr>
            <a:lvl3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3pPr>
            <a:lvl4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4pPr>
            <a:lvl5pPr marL="0" indent="0" algn="l" defTabSz="914400" rtl="0" eaLnBrk="1" latinLnBrk="0" hangingPunct="1">
              <a:buNone/>
              <a:defRPr lang="bg-BG" sz="1800" kern="1200" dirty="0">
                <a:solidFill>
                  <a:schemeClr val="tx2"/>
                </a:solidFill>
                <a:latin typeface="Geomanist Medium" panose="02000603000000020004" pitchFamily="2" charset="0"/>
                <a:ea typeface="+mn-ea"/>
                <a:cs typeface="+mn-cs"/>
              </a:defRPr>
            </a:lvl5pPr>
          </a:lstStyle>
          <a:p>
            <a:pPr lvl="0"/>
            <a:r>
              <a:rPr lang="en-US" dirty="0"/>
              <a:t>Title</a:t>
            </a:r>
          </a:p>
          <a:p>
            <a:pPr lvl="0"/>
            <a:r>
              <a:rPr lang="en-US" dirty="0"/>
              <a:t>here</a:t>
            </a:r>
            <a:endParaRPr lang="bg-BG" dirty="0"/>
          </a:p>
        </p:txBody>
      </p:sp>
      <p:sp>
        <p:nvSpPr>
          <p:cNvPr id="18" name="Text Placeholder 4">
            <a:extLst>
              <a:ext uri="{FF2B5EF4-FFF2-40B4-BE49-F238E27FC236}">
                <a16:creationId xmlns:a16="http://schemas.microsoft.com/office/drawing/2014/main" id="{BE279E91-8728-4A43-ABEC-7CB8BC441FA1}"/>
              </a:ext>
            </a:extLst>
          </p:cNvPr>
          <p:cNvSpPr>
            <a:spLocks noGrp="1"/>
          </p:cNvSpPr>
          <p:nvPr>
            <p:ph type="body" sz="quarter" idx="14" hasCustomPrompt="1"/>
          </p:nvPr>
        </p:nvSpPr>
        <p:spPr>
          <a:xfrm>
            <a:off x="4258554" y="2907611"/>
            <a:ext cx="1390650" cy="865962"/>
          </a:xfrm>
        </p:spPr>
        <p:txBody>
          <a:bodyPr>
            <a:noAutofit/>
          </a:bodyPr>
          <a:lstStyle>
            <a:lvl1pPr marL="0" indent="0" algn="ctr" defTabSz="914400" rtl="0" eaLnBrk="1" latinLnBrk="0" hangingPunct="1">
              <a:lnSpc>
                <a:spcPct val="50000"/>
              </a:lnSpc>
              <a:buNone/>
              <a:defRPr lang="bg-BG" sz="1400" kern="1200" dirty="0">
                <a:solidFill>
                  <a:schemeClr val="tx1"/>
                </a:solidFill>
                <a:latin typeface="Geomanist Medium" panose="02000603000000020004" pitchFamily="2" charset="0"/>
                <a:ea typeface="+mn-ea"/>
                <a:cs typeface="+mn-cs"/>
              </a:defRPr>
            </a:lvl1pPr>
            <a:lvl2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2pPr>
            <a:lvl3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3pPr>
            <a:lvl4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4pPr>
            <a:lvl5pPr marL="0" indent="0" algn="l" defTabSz="914400" rtl="0" eaLnBrk="1" latinLnBrk="0" hangingPunct="1">
              <a:buNone/>
              <a:defRPr lang="bg-BG" sz="1800" kern="1200" dirty="0">
                <a:solidFill>
                  <a:schemeClr val="tx2"/>
                </a:solidFill>
                <a:latin typeface="Geomanist Medium" panose="02000603000000020004" pitchFamily="2" charset="0"/>
                <a:ea typeface="+mn-ea"/>
                <a:cs typeface="+mn-cs"/>
              </a:defRPr>
            </a:lvl5pPr>
          </a:lstStyle>
          <a:p>
            <a:pPr lvl="0"/>
            <a:r>
              <a:rPr lang="en-US" dirty="0"/>
              <a:t>Title</a:t>
            </a:r>
          </a:p>
          <a:p>
            <a:pPr lvl="0"/>
            <a:r>
              <a:rPr lang="en-US" dirty="0"/>
              <a:t>here</a:t>
            </a:r>
            <a:endParaRPr lang="bg-BG" dirty="0"/>
          </a:p>
        </p:txBody>
      </p:sp>
      <p:sp>
        <p:nvSpPr>
          <p:cNvPr id="19" name="Text Placeholder 4">
            <a:extLst>
              <a:ext uri="{FF2B5EF4-FFF2-40B4-BE49-F238E27FC236}">
                <a16:creationId xmlns:a16="http://schemas.microsoft.com/office/drawing/2014/main" id="{1F5AAAF1-D52E-449E-A703-4A70129096DA}"/>
              </a:ext>
            </a:extLst>
          </p:cNvPr>
          <p:cNvSpPr>
            <a:spLocks noGrp="1"/>
          </p:cNvSpPr>
          <p:nvPr>
            <p:ph type="body" sz="quarter" idx="15" hasCustomPrompt="1"/>
          </p:nvPr>
        </p:nvSpPr>
        <p:spPr>
          <a:xfrm>
            <a:off x="6509058" y="2907611"/>
            <a:ext cx="1390650" cy="865962"/>
          </a:xfrm>
        </p:spPr>
        <p:txBody>
          <a:bodyPr>
            <a:noAutofit/>
          </a:bodyPr>
          <a:lstStyle>
            <a:lvl1pPr marL="0" indent="0" algn="ctr" defTabSz="914400" rtl="0" eaLnBrk="1" latinLnBrk="0" hangingPunct="1">
              <a:lnSpc>
                <a:spcPct val="50000"/>
              </a:lnSpc>
              <a:buNone/>
              <a:defRPr lang="bg-BG" sz="1400" kern="1200" dirty="0">
                <a:solidFill>
                  <a:schemeClr val="tx1"/>
                </a:solidFill>
                <a:latin typeface="Geomanist Medium" panose="02000603000000020004" pitchFamily="2" charset="0"/>
                <a:ea typeface="+mn-ea"/>
                <a:cs typeface="+mn-cs"/>
              </a:defRPr>
            </a:lvl1pPr>
            <a:lvl2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2pPr>
            <a:lvl3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3pPr>
            <a:lvl4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4pPr>
            <a:lvl5pPr marL="0" indent="0" algn="l" defTabSz="914400" rtl="0" eaLnBrk="1" latinLnBrk="0" hangingPunct="1">
              <a:buNone/>
              <a:defRPr lang="bg-BG" sz="1800" kern="1200" dirty="0">
                <a:solidFill>
                  <a:schemeClr val="tx2"/>
                </a:solidFill>
                <a:latin typeface="Geomanist Medium" panose="02000603000000020004" pitchFamily="2" charset="0"/>
                <a:ea typeface="+mn-ea"/>
                <a:cs typeface="+mn-cs"/>
              </a:defRPr>
            </a:lvl5pPr>
          </a:lstStyle>
          <a:p>
            <a:pPr lvl="0"/>
            <a:r>
              <a:rPr lang="en-US" dirty="0"/>
              <a:t>Title</a:t>
            </a:r>
          </a:p>
          <a:p>
            <a:pPr lvl="0"/>
            <a:r>
              <a:rPr lang="en-US" dirty="0"/>
              <a:t>here</a:t>
            </a:r>
            <a:endParaRPr lang="bg-BG" dirty="0"/>
          </a:p>
        </p:txBody>
      </p:sp>
      <p:sp>
        <p:nvSpPr>
          <p:cNvPr id="25" name="Text Placeholder 4">
            <a:extLst>
              <a:ext uri="{FF2B5EF4-FFF2-40B4-BE49-F238E27FC236}">
                <a16:creationId xmlns:a16="http://schemas.microsoft.com/office/drawing/2014/main" id="{465D0BA9-232A-4A7E-BD5C-7EC1ECCB9E92}"/>
              </a:ext>
            </a:extLst>
          </p:cNvPr>
          <p:cNvSpPr>
            <a:spLocks noGrp="1"/>
          </p:cNvSpPr>
          <p:nvPr>
            <p:ph type="body" sz="quarter" idx="16" hasCustomPrompt="1"/>
          </p:nvPr>
        </p:nvSpPr>
        <p:spPr>
          <a:xfrm>
            <a:off x="8772085" y="2907611"/>
            <a:ext cx="1390650" cy="865962"/>
          </a:xfrm>
        </p:spPr>
        <p:txBody>
          <a:bodyPr>
            <a:noAutofit/>
          </a:bodyPr>
          <a:lstStyle>
            <a:lvl1pPr marL="0" indent="0" algn="ctr" defTabSz="914400" rtl="0" eaLnBrk="1" latinLnBrk="0" hangingPunct="1">
              <a:lnSpc>
                <a:spcPct val="50000"/>
              </a:lnSpc>
              <a:buNone/>
              <a:defRPr lang="bg-BG" sz="1400" kern="1200" dirty="0">
                <a:solidFill>
                  <a:schemeClr val="tx1"/>
                </a:solidFill>
                <a:latin typeface="Geomanist Medium" panose="02000603000000020004" pitchFamily="2" charset="0"/>
                <a:ea typeface="+mn-ea"/>
                <a:cs typeface="+mn-cs"/>
              </a:defRPr>
            </a:lvl1pPr>
            <a:lvl2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2pPr>
            <a:lvl3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3pPr>
            <a:lvl4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4pPr>
            <a:lvl5pPr marL="0" indent="0" algn="l" defTabSz="914400" rtl="0" eaLnBrk="1" latinLnBrk="0" hangingPunct="1">
              <a:buNone/>
              <a:defRPr lang="bg-BG" sz="1800" kern="1200" dirty="0">
                <a:solidFill>
                  <a:schemeClr val="tx2"/>
                </a:solidFill>
                <a:latin typeface="Geomanist Medium" panose="02000603000000020004" pitchFamily="2" charset="0"/>
                <a:ea typeface="+mn-ea"/>
                <a:cs typeface="+mn-cs"/>
              </a:defRPr>
            </a:lvl5pPr>
          </a:lstStyle>
          <a:p>
            <a:pPr lvl="0"/>
            <a:r>
              <a:rPr lang="en-US" dirty="0"/>
              <a:t>Title</a:t>
            </a:r>
          </a:p>
          <a:p>
            <a:pPr lvl="0"/>
            <a:r>
              <a:rPr lang="en-US" dirty="0"/>
              <a:t>here</a:t>
            </a:r>
            <a:endParaRPr lang="bg-BG" dirty="0"/>
          </a:p>
        </p:txBody>
      </p:sp>
      <p:sp>
        <p:nvSpPr>
          <p:cNvPr id="26" name="Text Placeholder 4">
            <a:extLst>
              <a:ext uri="{FF2B5EF4-FFF2-40B4-BE49-F238E27FC236}">
                <a16:creationId xmlns:a16="http://schemas.microsoft.com/office/drawing/2014/main" id="{B4713378-F50C-4264-9044-8E37D5BA2B13}"/>
              </a:ext>
            </a:extLst>
          </p:cNvPr>
          <p:cNvSpPr>
            <a:spLocks noGrp="1"/>
          </p:cNvSpPr>
          <p:nvPr>
            <p:ph type="body" sz="quarter" idx="17" hasCustomPrompt="1"/>
          </p:nvPr>
        </p:nvSpPr>
        <p:spPr>
          <a:xfrm>
            <a:off x="1690813" y="4943363"/>
            <a:ext cx="8747468" cy="315139"/>
          </a:xfrm>
        </p:spPr>
        <p:txBody>
          <a:bodyPr>
            <a:normAutofit/>
          </a:bodyPr>
          <a:lstStyle>
            <a:lvl1pPr marL="0" indent="0" algn="ctr" defTabSz="914400" rtl="0" eaLnBrk="1" latinLnBrk="0" hangingPunct="1">
              <a:buNone/>
              <a:defRPr lang="en-US" sz="1400" kern="1200" dirty="0" smtClean="0">
                <a:solidFill>
                  <a:schemeClr val="tx1"/>
                </a:solidFill>
                <a:latin typeface="Geomanist Medium" panose="02000603000000020004" pitchFamily="2" charset="0"/>
                <a:ea typeface="+mn-ea"/>
                <a:cs typeface="+mn-cs"/>
              </a:defRPr>
            </a:lvl1pPr>
            <a:lvl2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2pPr>
            <a:lvl3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3pPr>
            <a:lvl4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4pPr>
            <a:lvl5pPr marL="0" indent="0" algn="l" defTabSz="914400" rtl="0" eaLnBrk="1" latinLnBrk="0" hangingPunct="1">
              <a:buNone/>
              <a:defRPr lang="bg-BG" sz="1800" kern="1200" dirty="0">
                <a:solidFill>
                  <a:schemeClr val="tx2"/>
                </a:solidFill>
                <a:latin typeface="Geomanist Medium" panose="02000603000000020004" pitchFamily="2" charset="0"/>
                <a:ea typeface="+mn-ea"/>
                <a:cs typeface="+mn-cs"/>
              </a:defRPr>
            </a:lvl5pPr>
          </a:lstStyle>
          <a:p>
            <a:pPr lvl="0"/>
            <a:r>
              <a:rPr lang="en-US"/>
              <a:t>Text here</a:t>
            </a:r>
            <a:endParaRPr lang="bg-BG"/>
          </a:p>
        </p:txBody>
      </p:sp>
    </p:spTree>
    <p:extLst>
      <p:ext uri="{BB962C8B-B14F-4D97-AF65-F5344CB8AC3E}">
        <p14:creationId xmlns:p14="http://schemas.microsoft.com/office/powerpoint/2010/main" val="12263939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Logos_Empty">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46FD3AE8-13B1-404F-BAF6-BDBC11448202}"/>
              </a:ext>
            </a:extLst>
          </p:cNvPr>
          <p:cNvSpPr>
            <a:spLocks noGrp="1"/>
          </p:cNvSpPr>
          <p:nvPr>
            <p:ph type="title" hasCustomPrompt="1"/>
          </p:nvPr>
        </p:nvSpPr>
        <p:spPr>
          <a:xfrm>
            <a:off x="839788" y="571500"/>
            <a:ext cx="9104312" cy="1048496"/>
          </a:xfrm>
          <a:prstGeom prst="rect">
            <a:avLst/>
          </a:prstGeom>
        </p:spPr>
        <p:txBody>
          <a:bodyPr>
            <a:normAutofit/>
          </a:bodyPr>
          <a:lstStyle>
            <a:lvl1pPr>
              <a:defRPr/>
            </a:lvl1pPr>
          </a:lstStyle>
          <a:p>
            <a:r>
              <a:rPr lang="en-US"/>
              <a:t>Title here</a:t>
            </a:r>
            <a:endParaRPr lang="nl-NL"/>
          </a:p>
        </p:txBody>
      </p:sp>
      <p:pic>
        <p:nvPicPr>
          <p:cNvPr id="4" name="Picture 3">
            <a:extLst>
              <a:ext uri="{FF2B5EF4-FFF2-40B4-BE49-F238E27FC236}">
                <a16:creationId xmlns:a16="http://schemas.microsoft.com/office/drawing/2014/main" id="{DA93A196-A7EA-475C-8B24-7A16A517C2C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231900" y="1674813"/>
            <a:ext cx="9728200" cy="4749800"/>
          </a:xfrm>
          <a:prstGeom prst="rect">
            <a:avLst/>
          </a:prstGeom>
        </p:spPr>
      </p:pic>
      <p:pic>
        <p:nvPicPr>
          <p:cNvPr id="34" name="Picture 33" descr="Logo&#10;&#10;Description automatically generated">
            <a:extLst>
              <a:ext uri="{FF2B5EF4-FFF2-40B4-BE49-F238E27FC236}">
                <a16:creationId xmlns:a16="http://schemas.microsoft.com/office/drawing/2014/main" id="{CF6BBE4B-C22B-4113-BB6C-01B6564229BB}"/>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5540155" y="2849319"/>
            <a:ext cx="1114628" cy="1172953"/>
          </a:xfrm>
          <a:prstGeom prst="rect">
            <a:avLst/>
          </a:prstGeom>
        </p:spPr>
      </p:pic>
    </p:spTree>
    <p:extLst>
      <p:ext uri="{BB962C8B-B14F-4D97-AF65-F5344CB8AC3E}">
        <p14:creationId xmlns:p14="http://schemas.microsoft.com/office/powerpoint/2010/main" val="27210860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Section A /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62E066F-1B7A-4F89-98DA-0454898FA456}"/>
              </a:ext>
            </a:extLst>
          </p:cNvPr>
          <p:cNvSpPr>
            <a:spLocks noGrp="1"/>
          </p:cNvSpPr>
          <p:nvPr>
            <p:ph type="pic" sz="quarter" idx="17"/>
          </p:nvPr>
        </p:nvSpPr>
        <p:spPr>
          <a:xfrm>
            <a:off x="7116763" y="0"/>
            <a:ext cx="5075237" cy="6858000"/>
          </a:xfrm>
          <a:solidFill>
            <a:schemeClr val="bg2">
              <a:lumMod val="90000"/>
            </a:schemeClr>
          </a:solidFill>
        </p:spPr>
        <p:txBody>
          <a:bodyPr/>
          <a:lstStyle/>
          <a:p>
            <a:endParaRPr lang="bg-BG"/>
          </a:p>
        </p:txBody>
      </p:sp>
      <p:sp>
        <p:nvSpPr>
          <p:cNvPr id="11" name="Picture Placeholder 5">
            <a:extLst>
              <a:ext uri="{FF2B5EF4-FFF2-40B4-BE49-F238E27FC236}">
                <a16:creationId xmlns:a16="http://schemas.microsoft.com/office/drawing/2014/main" id="{50034605-016C-4E57-82AE-270C0166F6CA}"/>
              </a:ext>
            </a:extLst>
          </p:cNvPr>
          <p:cNvSpPr>
            <a:spLocks noGrp="1"/>
          </p:cNvSpPr>
          <p:nvPr>
            <p:ph type="pic" sz="quarter" idx="18" hasCustomPrompt="1"/>
          </p:nvPr>
        </p:nvSpPr>
        <p:spPr>
          <a:xfrm>
            <a:off x="4967288" y="0"/>
            <a:ext cx="4659312" cy="6858000"/>
          </a:xfrm>
          <a:blipFill>
            <a:blip>
              <a:extLst>
                <a:ext uri="{96DAC541-7B7A-43D3-8B79-37D633B846F1}">
                  <asvg:svgBlip xmlns:asvg="http://schemas.microsoft.com/office/drawing/2016/SVG/main" r:embed="rId2"/>
                </a:ext>
              </a:extLst>
            </a:blip>
            <a:stretch>
              <a:fillRect/>
            </a:stretch>
          </a:blipFill>
        </p:spPr>
        <p:txBody>
          <a:bodyPr/>
          <a:lstStyle>
            <a:lvl1pPr marL="0" indent="0">
              <a:buNone/>
              <a:defRPr/>
            </a:lvl1pPr>
          </a:lstStyle>
          <a:p>
            <a:r>
              <a:rPr lang="en-US"/>
              <a:t> </a:t>
            </a:r>
            <a:endParaRPr lang="bg-BG"/>
          </a:p>
        </p:txBody>
      </p:sp>
      <p:sp>
        <p:nvSpPr>
          <p:cNvPr id="2" name="Title 1">
            <a:extLst>
              <a:ext uri="{FF2B5EF4-FFF2-40B4-BE49-F238E27FC236}">
                <a16:creationId xmlns:a16="http://schemas.microsoft.com/office/drawing/2014/main" id="{A393CFE3-2903-4023-9C80-23AA6DA543E3}"/>
              </a:ext>
            </a:extLst>
          </p:cNvPr>
          <p:cNvSpPr>
            <a:spLocks noGrp="1"/>
          </p:cNvSpPr>
          <p:nvPr>
            <p:ph type="title" hasCustomPrompt="1"/>
          </p:nvPr>
        </p:nvSpPr>
        <p:spPr>
          <a:xfrm>
            <a:off x="826535" y="415926"/>
            <a:ext cx="5840966" cy="1254125"/>
          </a:xfrm>
        </p:spPr>
        <p:txBody>
          <a:bodyPr/>
          <a:lstStyle>
            <a:lvl1pPr>
              <a:defRPr/>
            </a:lvl1pPr>
          </a:lstStyle>
          <a:p>
            <a:r>
              <a:rPr lang="en-US"/>
              <a:t>Title here</a:t>
            </a:r>
            <a:endParaRPr lang="bg-BG"/>
          </a:p>
        </p:txBody>
      </p:sp>
      <p:sp>
        <p:nvSpPr>
          <p:cNvPr id="5" name="Text Placeholder 4">
            <a:extLst>
              <a:ext uri="{FF2B5EF4-FFF2-40B4-BE49-F238E27FC236}">
                <a16:creationId xmlns:a16="http://schemas.microsoft.com/office/drawing/2014/main" id="{7ABB0083-6C4E-4245-A90D-25E2E70211E4}"/>
              </a:ext>
            </a:extLst>
          </p:cNvPr>
          <p:cNvSpPr>
            <a:spLocks noGrp="1"/>
          </p:cNvSpPr>
          <p:nvPr>
            <p:ph type="body" sz="quarter" idx="11" hasCustomPrompt="1"/>
          </p:nvPr>
        </p:nvSpPr>
        <p:spPr>
          <a:xfrm>
            <a:off x="3259138" y="2103438"/>
            <a:ext cx="3189287" cy="320319"/>
          </a:xfrm>
        </p:spPr>
        <p:txBody>
          <a:bodyPr/>
          <a:lstStyle>
            <a:lvl1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1pPr>
            <a:lvl2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2pPr>
            <a:lvl3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3pPr>
            <a:lvl4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4pPr>
            <a:lvl5pPr marL="0" indent="0" algn="l" defTabSz="914400" rtl="0" eaLnBrk="1" latinLnBrk="0" hangingPunct="1">
              <a:buNone/>
              <a:defRPr lang="bg-BG" sz="1800" kern="1200" dirty="0">
                <a:solidFill>
                  <a:schemeClr val="tx2"/>
                </a:solidFill>
                <a:latin typeface="Geomanist Medium" panose="02000603000000020004" pitchFamily="2" charset="0"/>
                <a:ea typeface="+mn-ea"/>
                <a:cs typeface="+mn-cs"/>
              </a:defRPr>
            </a:lvl5pPr>
          </a:lstStyle>
          <a:p>
            <a:pPr lvl="0"/>
            <a:r>
              <a:rPr lang="en-US"/>
              <a:t>Title here</a:t>
            </a:r>
            <a:endParaRPr lang="bg-BG"/>
          </a:p>
        </p:txBody>
      </p:sp>
      <p:sp>
        <p:nvSpPr>
          <p:cNvPr id="12" name="Text Placeholder 4">
            <a:extLst>
              <a:ext uri="{FF2B5EF4-FFF2-40B4-BE49-F238E27FC236}">
                <a16:creationId xmlns:a16="http://schemas.microsoft.com/office/drawing/2014/main" id="{D63B07FD-A006-48F0-BED7-4D88BDB33040}"/>
              </a:ext>
            </a:extLst>
          </p:cNvPr>
          <p:cNvSpPr>
            <a:spLocks noGrp="1"/>
          </p:cNvSpPr>
          <p:nvPr>
            <p:ph type="body" sz="quarter" idx="12" hasCustomPrompt="1"/>
          </p:nvPr>
        </p:nvSpPr>
        <p:spPr>
          <a:xfrm>
            <a:off x="3259138" y="2489408"/>
            <a:ext cx="3189287" cy="320319"/>
          </a:xfrm>
        </p:spPr>
        <p:txBody>
          <a:bodyPr>
            <a:normAutofit/>
          </a:bodyPr>
          <a:lstStyle>
            <a:lvl1pPr marL="0" indent="0" algn="l" defTabSz="914400" rtl="0" eaLnBrk="1" latinLnBrk="0" hangingPunct="1">
              <a:buNone/>
              <a:defRPr lang="en-US" sz="1400" kern="1200" dirty="0" smtClean="0">
                <a:solidFill>
                  <a:schemeClr val="tx1"/>
                </a:solidFill>
                <a:latin typeface="+mn-lt"/>
                <a:ea typeface="+mn-ea"/>
                <a:cs typeface="+mn-cs"/>
              </a:defRPr>
            </a:lvl1pPr>
            <a:lvl2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2pPr>
            <a:lvl3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3pPr>
            <a:lvl4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4pPr>
            <a:lvl5pPr marL="0" indent="0" algn="l" defTabSz="914400" rtl="0" eaLnBrk="1" latinLnBrk="0" hangingPunct="1">
              <a:buNone/>
              <a:defRPr lang="bg-BG" sz="1800" kern="1200" dirty="0">
                <a:solidFill>
                  <a:schemeClr val="tx2"/>
                </a:solidFill>
                <a:latin typeface="Geomanist Medium" panose="02000603000000020004" pitchFamily="2" charset="0"/>
                <a:ea typeface="+mn-ea"/>
                <a:cs typeface="+mn-cs"/>
              </a:defRPr>
            </a:lvl5pPr>
          </a:lstStyle>
          <a:p>
            <a:pPr lvl="0"/>
            <a:r>
              <a:rPr lang="en-US"/>
              <a:t>Text here</a:t>
            </a:r>
            <a:endParaRPr lang="bg-BG"/>
          </a:p>
        </p:txBody>
      </p:sp>
      <p:sp>
        <p:nvSpPr>
          <p:cNvPr id="14" name="Text Placeholder 4">
            <a:extLst>
              <a:ext uri="{FF2B5EF4-FFF2-40B4-BE49-F238E27FC236}">
                <a16:creationId xmlns:a16="http://schemas.microsoft.com/office/drawing/2014/main" id="{1A88DFEC-C9D1-4B57-A682-91E8CE60E336}"/>
              </a:ext>
            </a:extLst>
          </p:cNvPr>
          <p:cNvSpPr>
            <a:spLocks noGrp="1"/>
          </p:cNvSpPr>
          <p:nvPr>
            <p:ph type="body" sz="quarter" idx="13" hasCustomPrompt="1"/>
          </p:nvPr>
        </p:nvSpPr>
        <p:spPr>
          <a:xfrm>
            <a:off x="826536" y="2103438"/>
            <a:ext cx="1983340" cy="1116012"/>
          </a:xfrm>
        </p:spPr>
        <p:txBody>
          <a:bodyPr/>
          <a:lstStyle>
            <a:lvl1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1pPr>
            <a:lvl2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2pPr>
            <a:lvl3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3pPr>
            <a:lvl4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4pPr>
            <a:lvl5pPr marL="0" indent="0" algn="l" defTabSz="914400" rtl="0" eaLnBrk="1" latinLnBrk="0" hangingPunct="1">
              <a:buNone/>
              <a:defRPr lang="bg-BG" sz="1800" kern="1200" dirty="0">
                <a:solidFill>
                  <a:schemeClr val="tx2"/>
                </a:solidFill>
                <a:latin typeface="Geomanist Medium" panose="02000603000000020004" pitchFamily="2" charset="0"/>
                <a:ea typeface="+mn-ea"/>
                <a:cs typeface="+mn-cs"/>
              </a:defRPr>
            </a:lvl5pPr>
          </a:lstStyle>
          <a:p>
            <a:pPr lvl="0"/>
            <a:r>
              <a:rPr lang="en-US"/>
              <a:t>Title here</a:t>
            </a:r>
            <a:endParaRPr lang="bg-BG"/>
          </a:p>
        </p:txBody>
      </p:sp>
      <p:sp>
        <p:nvSpPr>
          <p:cNvPr id="15" name="Text Placeholder 4">
            <a:extLst>
              <a:ext uri="{FF2B5EF4-FFF2-40B4-BE49-F238E27FC236}">
                <a16:creationId xmlns:a16="http://schemas.microsoft.com/office/drawing/2014/main" id="{51C3ECCE-B15D-4860-ACC4-C5D6B9406BBB}"/>
              </a:ext>
            </a:extLst>
          </p:cNvPr>
          <p:cNvSpPr>
            <a:spLocks noGrp="1"/>
          </p:cNvSpPr>
          <p:nvPr>
            <p:ph type="body" sz="quarter" idx="14" hasCustomPrompt="1"/>
          </p:nvPr>
        </p:nvSpPr>
        <p:spPr>
          <a:xfrm>
            <a:off x="3259138" y="4103747"/>
            <a:ext cx="3189287" cy="320319"/>
          </a:xfrm>
        </p:spPr>
        <p:txBody>
          <a:bodyPr/>
          <a:lstStyle>
            <a:lvl1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1pPr>
            <a:lvl2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2pPr>
            <a:lvl3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3pPr>
            <a:lvl4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4pPr>
            <a:lvl5pPr marL="0" indent="0" algn="l" defTabSz="914400" rtl="0" eaLnBrk="1" latinLnBrk="0" hangingPunct="1">
              <a:buNone/>
              <a:defRPr lang="bg-BG" sz="1800" kern="1200" dirty="0">
                <a:solidFill>
                  <a:schemeClr val="tx2"/>
                </a:solidFill>
                <a:latin typeface="Geomanist Medium" panose="02000603000000020004" pitchFamily="2" charset="0"/>
                <a:ea typeface="+mn-ea"/>
                <a:cs typeface="+mn-cs"/>
              </a:defRPr>
            </a:lvl5pPr>
          </a:lstStyle>
          <a:p>
            <a:pPr lvl="0"/>
            <a:r>
              <a:rPr lang="en-US"/>
              <a:t>Title here</a:t>
            </a:r>
            <a:endParaRPr lang="bg-BG"/>
          </a:p>
        </p:txBody>
      </p:sp>
      <p:sp>
        <p:nvSpPr>
          <p:cNvPr id="16" name="Text Placeholder 4">
            <a:extLst>
              <a:ext uri="{FF2B5EF4-FFF2-40B4-BE49-F238E27FC236}">
                <a16:creationId xmlns:a16="http://schemas.microsoft.com/office/drawing/2014/main" id="{8DC9F5AF-891F-48CC-B994-9873483870E8}"/>
              </a:ext>
            </a:extLst>
          </p:cNvPr>
          <p:cNvSpPr>
            <a:spLocks noGrp="1"/>
          </p:cNvSpPr>
          <p:nvPr>
            <p:ph type="body" sz="quarter" idx="15" hasCustomPrompt="1"/>
          </p:nvPr>
        </p:nvSpPr>
        <p:spPr>
          <a:xfrm>
            <a:off x="3259138" y="4489717"/>
            <a:ext cx="3189287" cy="320319"/>
          </a:xfrm>
        </p:spPr>
        <p:txBody>
          <a:bodyPr>
            <a:normAutofit/>
          </a:bodyPr>
          <a:lstStyle>
            <a:lvl1pPr marL="0" indent="0" algn="l" defTabSz="914400" rtl="0" eaLnBrk="1" latinLnBrk="0" hangingPunct="1">
              <a:buNone/>
              <a:defRPr lang="en-US" sz="1400" kern="1200" dirty="0" smtClean="0">
                <a:solidFill>
                  <a:schemeClr val="tx1"/>
                </a:solidFill>
                <a:latin typeface="+mn-lt"/>
                <a:ea typeface="+mn-ea"/>
                <a:cs typeface="+mn-cs"/>
              </a:defRPr>
            </a:lvl1pPr>
            <a:lvl2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2pPr>
            <a:lvl3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3pPr>
            <a:lvl4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4pPr>
            <a:lvl5pPr marL="0" indent="0" algn="l" defTabSz="914400" rtl="0" eaLnBrk="1" latinLnBrk="0" hangingPunct="1">
              <a:buNone/>
              <a:defRPr lang="bg-BG" sz="1800" kern="1200" dirty="0">
                <a:solidFill>
                  <a:schemeClr val="tx2"/>
                </a:solidFill>
                <a:latin typeface="Geomanist Medium" panose="02000603000000020004" pitchFamily="2" charset="0"/>
                <a:ea typeface="+mn-ea"/>
                <a:cs typeface="+mn-cs"/>
              </a:defRPr>
            </a:lvl5pPr>
          </a:lstStyle>
          <a:p>
            <a:pPr lvl="0"/>
            <a:r>
              <a:rPr lang="en-US"/>
              <a:t>Text here</a:t>
            </a:r>
            <a:endParaRPr lang="bg-BG"/>
          </a:p>
        </p:txBody>
      </p:sp>
      <p:sp>
        <p:nvSpPr>
          <p:cNvPr id="17" name="Text Placeholder 4">
            <a:extLst>
              <a:ext uri="{FF2B5EF4-FFF2-40B4-BE49-F238E27FC236}">
                <a16:creationId xmlns:a16="http://schemas.microsoft.com/office/drawing/2014/main" id="{34559D2D-85CD-430B-94E4-E1D62E03FD13}"/>
              </a:ext>
            </a:extLst>
          </p:cNvPr>
          <p:cNvSpPr>
            <a:spLocks noGrp="1"/>
          </p:cNvSpPr>
          <p:nvPr>
            <p:ph type="body" sz="quarter" idx="16" hasCustomPrompt="1"/>
          </p:nvPr>
        </p:nvSpPr>
        <p:spPr>
          <a:xfrm>
            <a:off x="826536" y="4103747"/>
            <a:ext cx="1983340" cy="1116012"/>
          </a:xfrm>
        </p:spPr>
        <p:txBody>
          <a:bodyPr/>
          <a:lstStyle>
            <a:lvl1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1pPr>
            <a:lvl2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2pPr>
            <a:lvl3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3pPr>
            <a:lvl4pPr marL="0" indent="0" algn="l" defTabSz="914400" rtl="0" eaLnBrk="1" latinLnBrk="0" hangingPunct="1">
              <a:buNone/>
              <a:defRPr lang="en-US" sz="1800" kern="1200" dirty="0" smtClean="0">
                <a:solidFill>
                  <a:schemeClr val="tx2"/>
                </a:solidFill>
                <a:latin typeface="Geomanist Medium" panose="02000603000000020004" pitchFamily="2" charset="0"/>
                <a:ea typeface="+mn-ea"/>
                <a:cs typeface="+mn-cs"/>
              </a:defRPr>
            </a:lvl4pPr>
            <a:lvl5pPr marL="0" indent="0" algn="l" defTabSz="914400" rtl="0" eaLnBrk="1" latinLnBrk="0" hangingPunct="1">
              <a:buNone/>
              <a:defRPr lang="bg-BG" sz="1800" kern="1200" dirty="0">
                <a:solidFill>
                  <a:schemeClr val="tx2"/>
                </a:solidFill>
                <a:latin typeface="Geomanist Medium" panose="02000603000000020004" pitchFamily="2" charset="0"/>
                <a:ea typeface="+mn-ea"/>
                <a:cs typeface="+mn-cs"/>
              </a:defRPr>
            </a:lvl5pPr>
          </a:lstStyle>
          <a:p>
            <a:pPr lvl="0"/>
            <a:r>
              <a:rPr lang="en-US"/>
              <a:t>Title here</a:t>
            </a:r>
            <a:endParaRPr lang="bg-BG"/>
          </a:p>
        </p:txBody>
      </p:sp>
    </p:spTree>
    <p:extLst>
      <p:ext uri="{BB962C8B-B14F-4D97-AF65-F5344CB8AC3E}">
        <p14:creationId xmlns:p14="http://schemas.microsoft.com/office/powerpoint/2010/main" val="16813389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Section A /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62E066F-1B7A-4F89-98DA-0454898FA456}"/>
              </a:ext>
            </a:extLst>
          </p:cNvPr>
          <p:cNvSpPr>
            <a:spLocks noGrp="1"/>
          </p:cNvSpPr>
          <p:nvPr>
            <p:ph type="pic" sz="quarter" idx="17"/>
          </p:nvPr>
        </p:nvSpPr>
        <p:spPr>
          <a:xfrm>
            <a:off x="5514975" y="0"/>
            <a:ext cx="6677025" cy="6858000"/>
          </a:xfrm>
          <a:solidFill>
            <a:schemeClr val="bg2">
              <a:lumMod val="90000"/>
            </a:schemeClr>
          </a:solidFill>
        </p:spPr>
        <p:txBody>
          <a:bodyPr/>
          <a:lstStyle/>
          <a:p>
            <a:endParaRPr lang="bg-BG"/>
          </a:p>
        </p:txBody>
      </p:sp>
      <p:sp>
        <p:nvSpPr>
          <p:cNvPr id="11" name="Picture Placeholder 5">
            <a:extLst>
              <a:ext uri="{FF2B5EF4-FFF2-40B4-BE49-F238E27FC236}">
                <a16:creationId xmlns:a16="http://schemas.microsoft.com/office/drawing/2014/main" id="{50034605-016C-4E57-82AE-270C0166F6CA}"/>
              </a:ext>
            </a:extLst>
          </p:cNvPr>
          <p:cNvSpPr>
            <a:spLocks noGrp="1"/>
          </p:cNvSpPr>
          <p:nvPr>
            <p:ph type="pic" sz="quarter" idx="18" hasCustomPrompt="1"/>
          </p:nvPr>
        </p:nvSpPr>
        <p:spPr>
          <a:xfrm>
            <a:off x="4127703" y="0"/>
            <a:ext cx="4659312" cy="6858000"/>
          </a:xfrm>
          <a:blipFill>
            <a:blip>
              <a:extLst>
                <a:ext uri="{96DAC541-7B7A-43D3-8B79-37D633B846F1}">
                  <asvg:svgBlip xmlns:asvg="http://schemas.microsoft.com/office/drawing/2016/SVG/main" r:embed="rId2"/>
                </a:ext>
              </a:extLst>
            </a:blip>
            <a:stretch>
              <a:fillRect/>
            </a:stretch>
          </a:blipFill>
        </p:spPr>
        <p:txBody>
          <a:bodyPr/>
          <a:lstStyle>
            <a:lvl1pPr marL="0" indent="0">
              <a:buNone/>
              <a:defRPr/>
            </a:lvl1pPr>
          </a:lstStyle>
          <a:p>
            <a:r>
              <a:rPr lang="en-US"/>
              <a:t> </a:t>
            </a:r>
            <a:endParaRPr lang="bg-BG"/>
          </a:p>
        </p:txBody>
      </p:sp>
      <p:sp>
        <p:nvSpPr>
          <p:cNvPr id="20" name="Text Placeholder 3">
            <a:extLst>
              <a:ext uri="{FF2B5EF4-FFF2-40B4-BE49-F238E27FC236}">
                <a16:creationId xmlns:a16="http://schemas.microsoft.com/office/drawing/2014/main" id="{3535E273-C08B-4686-A432-79ACED863072}"/>
              </a:ext>
            </a:extLst>
          </p:cNvPr>
          <p:cNvSpPr>
            <a:spLocks noGrp="1"/>
          </p:cNvSpPr>
          <p:nvPr>
            <p:ph type="body" sz="quarter" idx="19"/>
          </p:nvPr>
        </p:nvSpPr>
        <p:spPr>
          <a:xfrm>
            <a:off x="826536" y="1843338"/>
            <a:ext cx="5125378" cy="2676525"/>
          </a:xfrm>
        </p:spPr>
        <p:txBody>
          <a:bodyPr/>
          <a:lstStyle>
            <a:lvl1pPr>
              <a:defRPr>
                <a:latin typeface="Geomanist" panose="02000503000000020004" pitchFamily="50" charset="0"/>
              </a:defRPr>
            </a:lvl1pPr>
            <a:lvl2pPr>
              <a:defRPr>
                <a:latin typeface="Geomanist" panose="02000503000000020004" pitchFamily="50" charset="0"/>
              </a:defRPr>
            </a:lvl2pPr>
            <a:lvl3pPr>
              <a:defRPr>
                <a:latin typeface="Geomanist" panose="02000503000000020004" pitchFamily="50" charset="0"/>
              </a:defRPr>
            </a:lvl3pPr>
            <a:lvl4pPr>
              <a:defRPr>
                <a:latin typeface="Geomanist" panose="02000503000000020004" pitchFamily="50" charset="0"/>
              </a:defRPr>
            </a:lvl4pPr>
            <a:lvl5pPr>
              <a:defRPr>
                <a:latin typeface="Geomanist" panose="02000503000000020004"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a:extLst>
              <a:ext uri="{FF2B5EF4-FFF2-40B4-BE49-F238E27FC236}">
                <a16:creationId xmlns:a16="http://schemas.microsoft.com/office/drawing/2014/main" id="{2F2A8693-D0F0-42CC-878D-05CDC182384F}"/>
              </a:ext>
            </a:extLst>
          </p:cNvPr>
          <p:cNvSpPr>
            <a:spLocks noGrp="1"/>
          </p:cNvSpPr>
          <p:nvPr>
            <p:ph type="title" hasCustomPrompt="1"/>
          </p:nvPr>
        </p:nvSpPr>
        <p:spPr>
          <a:xfrm>
            <a:off x="826535" y="415926"/>
            <a:ext cx="5840966" cy="1254125"/>
          </a:xfrm>
        </p:spPr>
        <p:txBody>
          <a:bodyPr/>
          <a:lstStyle>
            <a:lvl1pPr>
              <a:defRPr/>
            </a:lvl1pPr>
          </a:lstStyle>
          <a:p>
            <a:r>
              <a:rPr lang="en-US"/>
              <a:t>Title here</a:t>
            </a:r>
            <a:endParaRPr lang="bg-BG"/>
          </a:p>
        </p:txBody>
      </p:sp>
    </p:spTree>
    <p:extLst>
      <p:ext uri="{BB962C8B-B14F-4D97-AF65-F5344CB8AC3E}">
        <p14:creationId xmlns:p14="http://schemas.microsoft.com/office/powerpoint/2010/main" val="11819113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Section B / Video">
    <p:spTree>
      <p:nvGrpSpPr>
        <p:cNvPr id="1" name=""/>
        <p:cNvGrpSpPr/>
        <p:nvPr/>
      </p:nvGrpSpPr>
      <p:grpSpPr>
        <a:xfrm>
          <a:off x="0" y="0"/>
          <a:ext cx="0" cy="0"/>
          <a:chOff x="0" y="0"/>
          <a:chExt cx="0" cy="0"/>
        </a:xfrm>
      </p:grpSpPr>
      <p:sp>
        <p:nvSpPr>
          <p:cNvPr id="7" name="Picture Placeholder 5">
            <a:extLst>
              <a:ext uri="{FF2B5EF4-FFF2-40B4-BE49-F238E27FC236}">
                <a16:creationId xmlns:a16="http://schemas.microsoft.com/office/drawing/2014/main" id="{721F5670-4D66-4080-867E-8BEDF62032DF}"/>
              </a:ext>
            </a:extLst>
          </p:cNvPr>
          <p:cNvSpPr>
            <a:spLocks noGrp="1"/>
          </p:cNvSpPr>
          <p:nvPr>
            <p:ph type="pic" sz="quarter" idx="17"/>
          </p:nvPr>
        </p:nvSpPr>
        <p:spPr>
          <a:xfrm>
            <a:off x="1" y="0"/>
            <a:ext cx="8324849" cy="6858000"/>
          </a:xfrm>
          <a:solidFill>
            <a:schemeClr val="bg2">
              <a:lumMod val="90000"/>
            </a:schemeClr>
          </a:solidFill>
        </p:spPr>
        <p:txBody>
          <a:bodyPr/>
          <a:lstStyle/>
          <a:p>
            <a:endParaRPr lang="bg-BG"/>
          </a:p>
        </p:txBody>
      </p:sp>
      <p:sp>
        <p:nvSpPr>
          <p:cNvPr id="9" name="Picture Placeholder 6">
            <a:extLst>
              <a:ext uri="{FF2B5EF4-FFF2-40B4-BE49-F238E27FC236}">
                <a16:creationId xmlns:a16="http://schemas.microsoft.com/office/drawing/2014/main" id="{2BF5771C-E044-40B7-AF98-4E1AD3E1CDD2}"/>
              </a:ext>
            </a:extLst>
          </p:cNvPr>
          <p:cNvSpPr>
            <a:spLocks noGrp="1"/>
          </p:cNvSpPr>
          <p:nvPr>
            <p:ph type="pic" sz="quarter" idx="12" hasCustomPrompt="1"/>
          </p:nvPr>
        </p:nvSpPr>
        <p:spPr>
          <a:xfrm>
            <a:off x="10094913" y="504768"/>
            <a:ext cx="1593850" cy="250883"/>
          </a:xfrm>
          <a:blipFill>
            <a:blip r:embed="rId2"/>
            <a:stretch>
              <a:fillRect/>
            </a:stretch>
          </a:blipFill>
        </p:spPr>
        <p:txBody>
          <a:bodyPr/>
          <a:lstStyle>
            <a:lvl1pPr marL="0" indent="0">
              <a:buNone/>
              <a:defRPr/>
            </a:lvl1pPr>
          </a:lstStyle>
          <a:p>
            <a:r>
              <a:rPr lang="en-US"/>
              <a:t> </a:t>
            </a:r>
            <a:endParaRPr lang="bg-BG"/>
          </a:p>
        </p:txBody>
      </p:sp>
      <p:sp>
        <p:nvSpPr>
          <p:cNvPr id="10" name="Picture Placeholder 4">
            <a:extLst>
              <a:ext uri="{FF2B5EF4-FFF2-40B4-BE49-F238E27FC236}">
                <a16:creationId xmlns:a16="http://schemas.microsoft.com/office/drawing/2014/main" id="{11595F59-F95B-4E14-A810-FA2B650C72D4}"/>
              </a:ext>
            </a:extLst>
          </p:cNvPr>
          <p:cNvSpPr>
            <a:spLocks noGrp="1"/>
          </p:cNvSpPr>
          <p:nvPr>
            <p:ph type="pic" sz="quarter" idx="13" hasCustomPrompt="1"/>
          </p:nvPr>
        </p:nvSpPr>
        <p:spPr>
          <a:xfrm>
            <a:off x="6303509" y="0"/>
            <a:ext cx="3076575" cy="6858000"/>
          </a:xfrm>
          <a:blipFill>
            <a:blip r:embed="rId3" cstate="email">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a:t> </a:t>
            </a:r>
            <a:endParaRPr lang="bg-BG"/>
          </a:p>
        </p:txBody>
      </p:sp>
      <p:sp>
        <p:nvSpPr>
          <p:cNvPr id="2" name="Title 1">
            <a:extLst>
              <a:ext uri="{FF2B5EF4-FFF2-40B4-BE49-F238E27FC236}">
                <a16:creationId xmlns:a16="http://schemas.microsoft.com/office/drawing/2014/main" id="{A393CFE3-2903-4023-9C80-23AA6DA543E3}"/>
              </a:ext>
            </a:extLst>
          </p:cNvPr>
          <p:cNvSpPr>
            <a:spLocks noGrp="1"/>
          </p:cNvSpPr>
          <p:nvPr>
            <p:ph type="title" hasCustomPrompt="1"/>
          </p:nvPr>
        </p:nvSpPr>
        <p:spPr>
          <a:xfrm>
            <a:off x="7636016" y="2417514"/>
            <a:ext cx="3400823" cy="2783136"/>
          </a:xfrm>
        </p:spPr>
        <p:txBody>
          <a:bodyPr/>
          <a:lstStyle>
            <a:lvl1pPr>
              <a:defRPr/>
            </a:lvl1pPr>
          </a:lstStyle>
          <a:p>
            <a:r>
              <a:rPr lang="en-US"/>
              <a:t>Title here</a:t>
            </a:r>
            <a:endParaRPr lang="bg-BG"/>
          </a:p>
        </p:txBody>
      </p:sp>
    </p:spTree>
    <p:extLst>
      <p:ext uri="{BB962C8B-B14F-4D97-AF65-F5344CB8AC3E}">
        <p14:creationId xmlns:p14="http://schemas.microsoft.com/office/powerpoint/2010/main" val="15603160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7_Section C / Video">
    <p:spTree>
      <p:nvGrpSpPr>
        <p:cNvPr id="1" name=""/>
        <p:cNvGrpSpPr/>
        <p:nvPr/>
      </p:nvGrpSpPr>
      <p:grpSpPr>
        <a:xfrm>
          <a:off x="0" y="0"/>
          <a:ext cx="0" cy="0"/>
          <a:chOff x="0" y="0"/>
          <a:chExt cx="0" cy="0"/>
        </a:xfrm>
      </p:grpSpPr>
      <p:sp>
        <p:nvSpPr>
          <p:cNvPr id="8" name="Picture Placeholder 5">
            <a:extLst>
              <a:ext uri="{FF2B5EF4-FFF2-40B4-BE49-F238E27FC236}">
                <a16:creationId xmlns:a16="http://schemas.microsoft.com/office/drawing/2014/main" id="{A1C544F7-0216-4243-ACFF-E48E36ED3CF7}"/>
              </a:ext>
            </a:extLst>
          </p:cNvPr>
          <p:cNvSpPr>
            <a:spLocks noGrp="1"/>
          </p:cNvSpPr>
          <p:nvPr>
            <p:ph type="pic" sz="quarter" idx="17"/>
          </p:nvPr>
        </p:nvSpPr>
        <p:spPr>
          <a:xfrm>
            <a:off x="1" y="0"/>
            <a:ext cx="6095999" cy="6858000"/>
          </a:xfrm>
          <a:solidFill>
            <a:schemeClr val="bg2">
              <a:lumMod val="90000"/>
            </a:schemeClr>
          </a:solidFill>
        </p:spPr>
        <p:txBody>
          <a:bodyPr/>
          <a:lstStyle/>
          <a:p>
            <a:endParaRPr lang="bg-BG"/>
          </a:p>
        </p:txBody>
      </p:sp>
      <p:sp>
        <p:nvSpPr>
          <p:cNvPr id="2" name="Title 1">
            <a:extLst>
              <a:ext uri="{FF2B5EF4-FFF2-40B4-BE49-F238E27FC236}">
                <a16:creationId xmlns:a16="http://schemas.microsoft.com/office/drawing/2014/main" id="{A393CFE3-2903-4023-9C80-23AA6DA543E3}"/>
              </a:ext>
            </a:extLst>
          </p:cNvPr>
          <p:cNvSpPr>
            <a:spLocks noGrp="1"/>
          </p:cNvSpPr>
          <p:nvPr>
            <p:ph type="title" hasCustomPrompt="1"/>
          </p:nvPr>
        </p:nvSpPr>
        <p:spPr>
          <a:xfrm>
            <a:off x="6591526" y="1568448"/>
            <a:ext cx="3536135" cy="1011486"/>
          </a:xfrm>
        </p:spPr>
        <p:txBody>
          <a:bodyPr/>
          <a:lstStyle>
            <a:lvl1pPr>
              <a:defRPr/>
            </a:lvl1pPr>
          </a:lstStyle>
          <a:p>
            <a:r>
              <a:rPr lang="en-US"/>
              <a:t>Title here</a:t>
            </a:r>
            <a:endParaRPr lang="bg-BG"/>
          </a:p>
        </p:txBody>
      </p:sp>
      <p:pic>
        <p:nvPicPr>
          <p:cNvPr id="20" name="Picture 19">
            <a:extLst>
              <a:ext uri="{FF2B5EF4-FFF2-40B4-BE49-F238E27FC236}">
                <a16:creationId xmlns:a16="http://schemas.microsoft.com/office/drawing/2014/main" id="{325D7A3C-08AB-4BEF-9974-6441340980A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107148" y="504768"/>
            <a:ext cx="1581141" cy="250882"/>
          </a:xfrm>
          <a:prstGeom prst="rect">
            <a:avLst/>
          </a:prstGeom>
        </p:spPr>
      </p:pic>
      <p:sp>
        <p:nvSpPr>
          <p:cNvPr id="10" name="Picture Placeholder 3">
            <a:extLst>
              <a:ext uri="{FF2B5EF4-FFF2-40B4-BE49-F238E27FC236}">
                <a16:creationId xmlns:a16="http://schemas.microsoft.com/office/drawing/2014/main" id="{66240394-EFEE-4C3B-B6D1-34FC760C2646}"/>
              </a:ext>
            </a:extLst>
          </p:cNvPr>
          <p:cNvSpPr>
            <a:spLocks noGrp="1"/>
          </p:cNvSpPr>
          <p:nvPr>
            <p:ph type="pic" sz="quarter" idx="16" hasCustomPrompt="1"/>
          </p:nvPr>
        </p:nvSpPr>
        <p:spPr>
          <a:xfrm>
            <a:off x="5179220" y="0"/>
            <a:ext cx="957263" cy="6858000"/>
          </a:xfrm>
          <a:blipFill>
            <a:blip>
              <a:extLst>
                <a:ext uri="{96DAC541-7B7A-43D3-8B79-37D633B846F1}">
                  <asvg:svgBlip xmlns:asvg="http://schemas.microsoft.com/office/drawing/2016/SVG/main" r:embed="rId3"/>
                </a:ext>
              </a:extLst>
            </a:blip>
            <a:stretch>
              <a:fillRect/>
            </a:stretch>
          </a:blipFill>
        </p:spPr>
        <p:txBody>
          <a:bodyPr/>
          <a:lstStyle>
            <a:lvl1pPr marL="0" indent="0">
              <a:buNone/>
              <a:defRPr/>
            </a:lvl1pPr>
          </a:lstStyle>
          <a:p>
            <a:r>
              <a:rPr lang="en-US"/>
              <a:t> </a:t>
            </a:r>
            <a:endParaRPr lang="bg-BG"/>
          </a:p>
        </p:txBody>
      </p:sp>
      <p:sp>
        <p:nvSpPr>
          <p:cNvPr id="4" name="Text Placeholder 3">
            <a:extLst>
              <a:ext uri="{FF2B5EF4-FFF2-40B4-BE49-F238E27FC236}">
                <a16:creationId xmlns:a16="http://schemas.microsoft.com/office/drawing/2014/main" id="{17AE812A-7E01-4B25-85FB-0C07621A57F7}"/>
              </a:ext>
            </a:extLst>
          </p:cNvPr>
          <p:cNvSpPr>
            <a:spLocks noGrp="1"/>
          </p:cNvSpPr>
          <p:nvPr>
            <p:ph type="body" sz="quarter" idx="18"/>
          </p:nvPr>
        </p:nvSpPr>
        <p:spPr>
          <a:xfrm>
            <a:off x="6591300" y="2984500"/>
            <a:ext cx="4864100" cy="2676525"/>
          </a:xfrm>
        </p:spPr>
        <p:txBody>
          <a:bodyPr/>
          <a:lstStyle>
            <a:lvl1pPr>
              <a:defRPr>
                <a:latin typeface="Geomanist" panose="02000503000000020004" pitchFamily="50" charset="0"/>
              </a:defRPr>
            </a:lvl1pPr>
            <a:lvl2pPr>
              <a:defRPr>
                <a:latin typeface="Geomanist" panose="02000503000000020004" pitchFamily="50" charset="0"/>
              </a:defRPr>
            </a:lvl2pPr>
            <a:lvl3pPr>
              <a:defRPr>
                <a:latin typeface="Geomanist" panose="02000503000000020004" pitchFamily="50" charset="0"/>
              </a:defRPr>
            </a:lvl3pPr>
            <a:lvl4pPr>
              <a:defRPr>
                <a:latin typeface="Geomanist" panose="02000503000000020004" pitchFamily="50" charset="0"/>
              </a:defRPr>
            </a:lvl4pPr>
            <a:lvl5pPr>
              <a:defRPr>
                <a:latin typeface="Geomanist" panose="02000503000000020004"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12311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69A81-C0C7-48B4-9080-C02FC0588EED}"/>
              </a:ext>
            </a:extLst>
          </p:cNvPr>
          <p:cNvSpPr>
            <a:spLocks noGrp="1"/>
          </p:cNvSpPr>
          <p:nvPr>
            <p:ph type="title"/>
          </p:nvPr>
        </p:nvSpPr>
        <p:spPr/>
        <p:txBody>
          <a:bodyPr/>
          <a:lstStyle/>
          <a:p>
            <a:r>
              <a:rPr lang="en-US"/>
              <a:t>Click to edit Master title style</a:t>
            </a:r>
            <a:endParaRPr lang="nl-NL"/>
          </a:p>
        </p:txBody>
      </p:sp>
      <p:sp>
        <p:nvSpPr>
          <p:cNvPr id="3" name="Date Placeholder 2">
            <a:extLst>
              <a:ext uri="{FF2B5EF4-FFF2-40B4-BE49-F238E27FC236}">
                <a16:creationId xmlns:a16="http://schemas.microsoft.com/office/drawing/2014/main" id="{93CD1151-CD97-4DA7-B964-110161343A35}"/>
              </a:ext>
            </a:extLst>
          </p:cNvPr>
          <p:cNvSpPr>
            <a:spLocks noGrp="1"/>
          </p:cNvSpPr>
          <p:nvPr>
            <p:ph type="dt" sz="half" idx="10"/>
          </p:nvPr>
        </p:nvSpPr>
        <p:spPr/>
        <p:txBody>
          <a:bodyPr/>
          <a:lstStyle/>
          <a:p>
            <a:fld id="{CBD60700-C65E-4726-B75D-814B400B07FE}" type="datetime1">
              <a:rPr lang="nl-NL" smtClean="0"/>
              <a:t>23-7-2026</a:t>
            </a:fld>
            <a:endParaRPr lang="nl-NL"/>
          </a:p>
        </p:txBody>
      </p:sp>
      <p:sp>
        <p:nvSpPr>
          <p:cNvPr id="4" name="Footer Placeholder 3">
            <a:extLst>
              <a:ext uri="{FF2B5EF4-FFF2-40B4-BE49-F238E27FC236}">
                <a16:creationId xmlns:a16="http://schemas.microsoft.com/office/drawing/2014/main" id="{91A00C04-E1BB-4592-8083-6F3CA1675BC7}"/>
              </a:ext>
            </a:extLst>
          </p:cNvPr>
          <p:cNvSpPr>
            <a:spLocks noGrp="1"/>
          </p:cNvSpPr>
          <p:nvPr>
            <p:ph type="ftr" sz="quarter" idx="11"/>
          </p:nvPr>
        </p:nvSpPr>
        <p:spPr/>
        <p:txBody>
          <a:bodyPr/>
          <a:lstStyle/>
          <a:p>
            <a:endParaRPr lang="nl-NL"/>
          </a:p>
        </p:txBody>
      </p:sp>
      <p:sp>
        <p:nvSpPr>
          <p:cNvPr id="5" name="Slide Number Placeholder 4">
            <a:extLst>
              <a:ext uri="{FF2B5EF4-FFF2-40B4-BE49-F238E27FC236}">
                <a16:creationId xmlns:a16="http://schemas.microsoft.com/office/drawing/2014/main" id="{81082564-AA88-4B1B-A8CE-D30E90E1A95D}"/>
              </a:ext>
            </a:extLst>
          </p:cNvPr>
          <p:cNvSpPr>
            <a:spLocks noGrp="1"/>
          </p:cNvSpPr>
          <p:nvPr>
            <p:ph type="sldNum" sz="quarter" idx="12"/>
          </p:nvPr>
        </p:nvSpPr>
        <p:spPr/>
        <p:txBody>
          <a:bodyPr/>
          <a:lstStyle/>
          <a:p>
            <a:fld id="{846D24F4-B795-4F09-B0AD-01404497C262}" type="slidenum">
              <a:rPr lang="nl-NL" smtClean="0"/>
              <a:t>‹#›</a:t>
            </a:fld>
            <a:endParaRPr lang="nl-NL"/>
          </a:p>
        </p:txBody>
      </p:sp>
    </p:spTree>
    <p:extLst>
      <p:ext uri="{BB962C8B-B14F-4D97-AF65-F5344CB8AC3E}">
        <p14:creationId xmlns:p14="http://schemas.microsoft.com/office/powerpoint/2010/main" val="37414030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Green_Table">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006CBAB5-76CE-4367-9A77-57DABA36BE6F}"/>
              </a:ext>
            </a:extLst>
          </p:cNvPr>
          <p:cNvSpPr>
            <a:spLocks noGrp="1"/>
          </p:cNvSpPr>
          <p:nvPr>
            <p:ph type="body" sz="quarter" idx="13" hasCustomPrompt="1"/>
          </p:nvPr>
        </p:nvSpPr>
        <p:spPr>
          <a:xfrm>
            <a:off x="839788" y="2333517"/>
            <a:ext cx="3187926" cy="1368000"/>
          </a:xfrm>
          <a:prstGeom prst="rect">
            <a:avLst/>
          </a:prstGeom>
        </p:spPr>
        <p:txBody>
          <a:bodyPr>
            <a:normAutofit/>
          </a:bodyPr>
          <a:lstStyle>
            <a:lvl1pPr marL="0" indent="0">
              <a:buNone/>
              <a:defRPr>
                <a:solidFill>
                  <a:schemeClr val="bg1"/>
                </a:solidFill>
              </a:defRPr>
            </a:lvl1pPr>
          </a:lstStyle>
          <a:p>
            <a:r>
              <a:rPr lang="en-US" sz="2400">
                <a:latin typeface="Geomanist Medium" panose="02000603000000020004" pitchFamily="2" charset="0"/>
              </a:rPr>
              <a:t>Title here</a:t>
            </a:r>
            <a:endParaRPr lang="nl-NL" sz="2400">
              <a:latin typeface="Geomanist Medium" panose="02000603000000020004" pitchFamily="2" charset="0"/>
            </a:endParaRPr>
          </a:p>
        </p:txBody>
      </p:sp>
      <p:sp>
        <p:nvSpPr>
          <p:cNvPr id="9" name="Text Placeholder 3">
            <a:extLst>
              <a:ext uri="{FF2B5EF4-FFF2-40B4-BE49-F238E27FC236}">
                <a16:creationId xmlns:a16="http://schemas.microsoft.com/office/drawing/2014/main" id="{1ED20781-580C-4CA8-AD22-AA533BE28A7C}"/>
              </a:ext>
            </a:extLst>
          </p:cNvPr>
          <p:cNvSpPr>
            <a:spLocks noGrp="1"/>
          </p:cNvSpPr>
          <p:nvPr>
            <p:ph type="body" sz="quarter" idx="14" hasCustomPrompt="1"/>
          </p:nvPr>
        </p:nvSpPr>
        <p:spPr>
          <a:xfrm>
            <a:off x="839788" y="4387326"/>
            <a:ext cx="3174672" cy="1368000"/>
          </a:xfrm>
          <a:prstGeom prst="rect">
            <a:avLst/>
          </a:prstGeom>
        </p:spPr>
        <p:txBody>
          <a:bodyPr>
            <a:normAutofit/>
          </a:bodyPr>
          <a:lstStyle>
            <a:lvl1pPr marL="0" indent="0">
              <a:buNone/>
              <a:defRPr>
                <a:solidFill>
                  <a:schemeClr val="bg1"/>
                </a:solidFill>
              </a:defRPr>
            </a:lvl1pPr>
          </a:lstStyle>
          <a:p>
            <a:r>
              <a:rPr lang="en-US" sz="2400">
                <a:latin typeface="Geomanist Medium" panose="02000603000000020004" pitchFamily="2" charset="0"/>
              </a:rPr>
              <a:t>Title here</a:t>
            </a:r>
            <a:endParaRPr lang="nl-NL" sz="2400">
              <a:latin typeface="Geomanist Medium" panose="02000603000000020004" pitchFamily="2" charset="0"/>
            </a:endParaRPr>
          </a:p>
        </p:txBody>
      </p:sp>
      <p:sp>
        <p:nvSpPr>
          <p:cNvPr id="10" name="Text Placeholder 4">
            <a:extLst>
              <a:ext uri="{FF2B5EF4-FFF2-40B4-BE49-F238E27FC236}">
                <a16:creationId xmlns:a16="http://schemas.microsoft.com/office/drawing/2014/main" id="{6A173284-3897-4732-93DF-AB13F036EA65}"/>
              </a:ext>
            </a:extLst>
          </p:cNvPr>
          <p:cNvSpPr>
            <a:spLocks noGrp="1"/>
          </p:cNvSpPr>
          <p:nvPr>
            <p:ph type="body" sz="quarter" idx="15"/>
          </p:nvPr>
        </p:nvSpPr>
        <p:spPr>
          <a:xfrm>
            <a:off x="4374759" y="2333517"/>
            <a:ext cx="3308576" cy="1368000"/>
          </a:xfrm>
          <a:prstGeom prst="rect">
            <a:avLst/>
          </a:prstGeom>
        </p:spPr>
        <p:txBody>
          <a:bodyPr>
            <a:normAutofit/>
          </a:bodyPr>
          <a:lstStyle>
            <a:lvl1pPr marL="0" indent="0" algn="l" defTabSz="914400" rtl="0" eaLnBrk="1" latinLnBrk="0" hangingPunct="1">
              <a:lnSpc>
                <a:spcPct val="130000"/>
              </a:lnSpc>
              <a:spcBef>
                <a:spcPts val="0"/>
              </a:spcBef>
              <a:buFont typeface="Arial" panose="020B0604020202020204" pitchFamily="34" charset="0"/>
              <a:buNone/>
              <a:defRPr lang="en-US" sz="1400" kern="1200" dirty="0">
                <a:solidFill>
                  <a:schemeClr val="bg1"/>
                </a:solidFill>
                <a:latin typeface="Arial" panose="020B0604020202020204" pitchFamily="34" charset="0"/>
                <a:ea typeface="+mn-ea"/>
                <a:cs typeface="Arial" panose="020B0604020202020204" pitchFamily="34" charset="0"/>
              </a:defRPr>
            </a:lvl1pPr>
          </a:lstStyle>
          <a:p>
            <a:r>
              <a:rPr lang="en-US" sz="1400">
                <a:latin typeface="Arial" panose="020B0604020202020204" pitchFamily="34" charset="0"/>
                <a:cs typeface="Arial" panose="020B0604020202020204" pitchFamily="34" charset="0"/>
              </a:rPr>
              <a:t>Our history</a:t>
            </a:r>
          </a:p>
          <a:p>
            <a:r>
              <a:rPr lang="en-US" sz="1400">
                <a:latin typeface="Arial" panose="020B0604020202020204" pitchFamily="34" charset="0"/>
                <a:cs typeface="Arial" panose="020B0604020202020204" pitchFamily="34" charset="0"/>
              </a:rPr>
              <a:t>Our purpose and values</a:t>
            </a:r>
          </a:p>
          <a:p>
            <a:r>
              <a:rPr lang="en-US" sz="1400">
                <a:latin typeface="Arial" panose="020B0604020202020204" pitchFamily="34" charset="0"/>
                <a:cs typeface="Arial" panose="020B0604020202020204" pitchFamily="34" charset="0"/>
              </a:rPr>
              <a:t>Our strategic compass</a:t>
            </a:r>
          </a:p>
          <a:p>
            <a:endParaRPr lang="nl-NL" sz="1400">
              <a:latin typeface="Arial" panose="020B0604020202020204" pitchFamily="34" charset="0"/>
              <a:cs typeface="Arial" panose="020B0604020202020204" pitchFamily="34" charset="0"/>
            </a:endParaRPr>
          </a:p>
        </p:txBody>
      </p:sp>
      <p:sp>
        <p:nvSpPr>
          <p:cNvPr id="11" name="Text Placeholder 5">
            <a:extLst>
              <a:ext uri="{FF2B5EF4-FFF2-40B4-BE49-F238E27FC236}">
                <a16:creationId xmlns:a16="http://schemas.microsoft.com/office/drawing/2014/main" id="{B1D55220-8896-4F59-B9FD-1BDB80281DA1}"/>
              </a:ext>
            </a:extLst>
          </p:cNvPr>
          <p:cNvSpPr>
            <a:spLocks noGrp="1"/>
          </p:cNvSpPr>
          <p:nvPr>
            <p:ph type="body" sz="quarter" idx="17"/>
          </p:nvPr>
        </p:nvSpPr>
        <p:spPr>
          <a:xfrm>
            <a:off x="8030382" y="2333517"/>
            <a:ext cx="3308576" cy="1368000"/>
          </a:xfrm>
          <a:prstGeom prst="rect">
            <a:avLst/>
          </a:prstGeom>
        </p:spPr>
        <p:txBody>
          <a:bodyPr>
            <a:normAutofit/>
          </a:bodyPr>
          <a:lstStyle>
            <a:lvl1pPr marL="0" indent="0" algn="l" defTabSz="914400" rtl="0" eaLnBrk="1" latinLnBrk="0" hangingPunct="1">
              <a:lnSpc>
                <a:spcPct val="130000"/>
              </a:lnSpc>
              <a:spcBef>
                <a:spcPts val="0"/>
              </a:spcBef>
              <a:buFont typeface="Arial" panose="020B0604020202020204" pitchFamily="34" charset="0"/>
              <a:buNone/>
              <a:defRPr lang="en-US" sz="1400" kern="1200" dirty="0">
                <a:solidFill>
                  <a:schemeClr val="bg1"/>
                </a:solidFill>
                <a:latin typeface="Arial" panose="020B0604020202020204" pitchFamily="34" charset="0"/>
                <a:ea typeface="+mn-ea"/>
                <a:cs typeface="Arial" panose="020B0604020202020204" pitchFamily="34" charset="0"/>
              </a:defRPr>
            </a:lvl1pPr>
          </a:lstStyle>
          <a:p>
            <a:r>
              <a:rPr lang="en-US" sz="1400">
                <a:latin typeface="Arial" panose="020B0604020202020204" pitchFamily="34" charset="0"/>
                <a:cs typeface="Arial" panose="020B0604020202020204" pitchFamily="34" charset="0"/>
              </a:rPr>
              <a:t>Global coverage</a:t>
            </a:r>
          </a:p>
          <a:p>
            <a:r>
              <a:rPr lang="en-US" sz="1400">
                <a:latin typeface="Arial" panose="020B0604020202020204" pitchFamily="34" charset="0"/>
                <a:cs typeface="Arial" panose="020B0604020202020204" pitchFamily="34" charset="0"/>
              </a:rPr>
              <a:t>Unique perspective on dairy</a:t>
            </a:r>
          </a:p>
          <a:p>
            <a:endParaRPr lang="en-US" sz="1400">
              <a:latin typeface="Arial" panose="020B0604020202020204" pitchFamily="34" charset="0"/>
              <a:cs typeface="Arial" panose="020B0604020202020204" pitchFamily="34" charset="0"/>
            </a:endParaRPr>
          </a:p>
          <a:p>
            <a:endParaRPr lang="nl-NL" sz="1400">
              <a:latin typeface="Arial" panose="020B0604020202020204" pitchFamily="34" charset="0"/>
              <a:cs typeface="Arial" panose="020B0604020202020204" pitchFamily="34" charset="0"/>
            </a:endParaRPr>
          </a:p>
        </p:txBody>
      </p:sp>
      <p:sp>
        <p:nvSpPr>
          <p:cNvPr id="12" name="Text Placeholder 6">
            <a:extLst>
              <a:ext uri="{FF2B5EF4-FFF2-40B4-BE49-F238E27FC236}">
                <a16:creationId xmlns:a16="http://schemas.microsoft.com/office/drawing/2014/main" id="{366DAF84-F5D2-4751-9E5C-2A728A528A35}"/>
              </a:ext>
            </a:extLst>
          </p:cNvPr>
          <p:cNvSpPr>
            <a:spLocks noGrp="1"/>
          </p:cNvSpPr>
          <p:nvPr>
            <p:ph type="body" sz="quarter" idx="18"/>
          </p:nvPr>
        </p:nvSpPr>
        <p:spPr>
          <a:xfrm>
            <a:off x="4374759" y="4387326"/>
            <a:ext cx="3308576" cy="1368000"/>
          </a:xfrm>
          <a:prstGeom prst="rect">
            <a:avLst/>
          </a:prstGeom>
        </p:spPr>
        <p:txBody>
          <a:bodyPr>
            <a:normAutofit/>
          </a:bodyPr>
          <a:lstStyle>
            <a:lvl1pPr marL="0" indent="0" algn="l" defTabSz="914400" rtl="0" eaLnBrk="1" latinLnBrk="0" hangingPunct="1">
              <a:lnSpc>
                <a:spcPct val="130000"/>
              </a:lnSpc>
              <a:spcBef>
                <a:spcPts val="0"/>
              </a:spcBef>
              <a:buFont typeface="Arial" panose="020B0604020202020204" pitchFamily="34" charset="0"/>
              <a:buNone/>
              <a:defRPr lang="nl-NL" sz="1400" kern="1200" dirty="0">
                <a:solidFill>
                  <a:schemeClr val="bg1"/>
                </a:solidFill>
                <a:latin typeface="Arial" panose="020B0604020202020204" pitchFamily="34" charset="0"/>
                <a:ea typeface="+mn-ea"/>
                <a:cs typeface="Arial" panose="020B0604020202020204" pitchFamily="34" charset="0"/>
              </a:defRPr>
            </a:lvl1pPr>
          </a:lstStyle>
          <a:p>
            <a:r>
              <a:rPr lang="en-US" sz="1400">
                <a:latin typeface="Arial" panose="020B0604020202020204" pitchFamily="34" charset="0"/>
                <a:cs typeface="Arial" panose="020B0604020202020204" pitchFamily="34" charset="0"/>
              </a:rPr>
              <a:t>Global market insight</a:t>
            </a:r>
          </a:p>
          <a:p>
            <a:r>
              <a:rPr lang="en-US" sz="1400">
                <a:latin typeface="Arial" panose="020B0604020202020204" pitchFamily="34" charset="0"/>
                <a:cs typeface="Arial" panose="020B0604020202020204" pitchFamily="34" charset="0"/>
              </a:rPr>
              <a:t>Risk management solutions</a:t>
            </a:r>
          </a:p>
          <a:p>
            <a:r>
              <a:rPr lang="en-US" sz="1400">
                <a:latin typeface="Arial" panose="020B0604020202020204" pitchFamily="34" charset="0"/>
                <a:cs typeface="Arial" panose="020B0604020202020204" pitchFamily="34" charset="0"/>
              </a:rPr>
              <a:t>Supply chain solutions</a:t>
            </a:r>
            <a:endParaRPr lang="nl-NL" sz="1400">
              <a:latin typeface="Arial" panose="020B0604020202020204" pitchFamily="34" charset="0"/>
              <a:cs typeface="Arial" panose="020B0604020202020204" pitchFamily="34" charset="0"/>
            </a:endParaRPr>
          </a:p>
        </p:txBody>
      </p:sp>
      <p:sp>
        <p:nvSpPr>
          <p:cNvPr id="13" name="Text Placeholder 7">
            <a:extLst>
              <a:ext uri="{FF2B5EF4-FFF2-40B4-BE49-F238E27FC236}">
                <a16:creationId xmlns:a16="http://schemas.microsoft.com/office/drawing/2014/main" id="{45241411-4CBD-4923-9535-18E01A91C570}"/>
              </a:ext>
            </a:extLst>
          </p:cNvPr>
          <p:cNvSpPr>
            <a:spLocks noGrp="1"/>
          </p:cNvSpPr>
          <p:nvPr>
            <p:ph type="body" sz="quarter" idx="19"/>
          </p:nvPr>
        </p:nvSpPr>
        <p:spPr>
          <a:xfrm>
            <a:off x="8030382" y="4387326"/>
            <a:ext cx="3308576" cy="1368000"/>
          </a:xfrm>
          <a:prstGeom prst="rect">
            <a:avLst/>
          </a:prstGeom>
        </p:spPr>
        <p:txBody>
          <a:bodyPr>
            <a:normAutofit/>
          </a:bodyPr>
          <a:lstStyle>
            <a:lvl1pPr marL="0" indent="0" algn="l" defTabSz="914400" rtl="0" eaLnBrk="1" latinLnBrk="0" hangingPunct="1">
              <a:lnSpc>
                <a:spcPct val="130000"/>
              </a:lnSpc>
              <a:spcBef>
                <a:spcPts val="0"/>
              </a:spcBef>
              <a:buFont typeface="Arial" panose="020B0604020202020204" pitchFamily="34" charset="0"/>
              <a:buNone/>
              <a:defRPr lang="nl-NL" sz="1400" kern="1200" dirty="0">
                <a:solidFill>
                  <a:schemeClr val="bg1"/>
                </a:solidFill>
                <a:latin typeface="Arial" panose="020B0604020202020204" pitchFamily="34" charset="0"/>
                <a:ea typeface="+mn-ea"/>
                <a:cs typeface="Arial" panose="020B0604020202020204" pitchFamily="34" charset="0"/>
              </a:defRPr>
            </a:lvl1pPr>
          </a:lstStyle>
          <a:p>
            <a:r>
              <a:rPr lang="en-US" sz="1400">
                <a:latin typeface="Arial" panose="020B0604020202020204" pitchFamily="34" charset="0"/>
                <a:cs typeface="Arial" panose="020B0604020202020204" pitchFamily="34" charset="0"/>
              </a:rPr>
              <a:t>Dairy R&amp;D and quality control</a:t>
            </a:r>
          </a:p>
          <a:p>
            <a:r>
              <a:rPr lang="en-US" sz="1400">
                <a:latin typeface="Arial" panose="020B0604020202020204" pitchFamily="34" charset="0"/>
                <a:cs typeface="Arial" panose="020B0604020202020204" pitchFamily="34" charset="0"/>
              </a:rPr>
              <a:t>Sustainability solutions</a:t>
            </a:r>
            <a:endParaRPr lang="nl-NL" sz="1400">
              <a:latin typeface="Arial" panose="020B0604020202020204" pitchFamily="34" charset="0"/>
              <a:cs typeface="Arial" panose="020B0604020202020204" pitchFamily="34" charset="0"/>
            </a:endParaRPr>
          </a:p>
        </p:txBody>
      </p:sp>
      <p:sp>
        <p:nvSpPr>
          <p:cNvPr id="15" name="Title 14">
            <a:extLst>
              <a:ext uri="{FF2B5EF4-FFF2-40B4-BE49-F238E27FC236}">
                <a16:creationId xmlns:a16="http://schemas.microsoft.com/office/drawing/2014/main" id="{307525EE-E4D8-44F4-8EA3-A73FD55F7263}"/>
              </a:ext>
            </a:extLst>
          </p:cNvPr>
          <p:cNvSpPr>
            <a:spLocks noGrp="1"/>
          </p:cNvSpPr>
          <p:nvPr>
            <p:ph type="title" hasCustomPrompt="1"/>
          </p:nvPr>
        </p:nvSpPr>
        <p:spPr>
          <a:xfrm>
            <a:off x="838200" y="415926"/>
            <a:ext cx="9163050" cy="1325563"/>
          </a:xfrm>
        </p:spPr>
        <p:txBody>
          <a:bodyPr/>
          <a:lstStyle>
            <a:lvl1pPr>
              <a:defRPr/>
            </a:lvl1pPr>
          </a:lstStyle>
          <a:p>
            <a:r>
              <a:rPr lang="en-US"/>
              <a:t>Title here</a:t>
            </a:r>
            <a:endParaRPr lang="bg-BG"/>
          </a:p>
        </p:txBody>
      </p:sp>
      <p:cxnSp>
        <p:nvCxnSpPr>
          <p:cNvPr id="22" name="Straight Connector 21">
            <a:extLst>
              <a:ext uri="{FF2B5EF4-FFF2-40B4-BE49-F238E27FC236}">
                <a16:creationId xmlns:a16="http://schemas.microsoft.com/office/drawing/2014/main" id="{5CA41895-D33F-4FD2-9565-E009D05347CF}"/>
              </a:ext>
            </a:extLst>
          </p:cNvPr>
          <p:cNvCxnSpPr>
            <a:cxnSpLocks/>
          </p:cNvCxnSpPr>
          <p:nvPr userDrawn="1"/>
        </p:nvCxnSpPr>
        <p:spPr>
          <a:xfrm>
            <a:off x="954088" y="3880077"/>
            <a:ext cx="963136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02675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3974C2-E60D-4255-AC87-AEBD4CB7245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a:extLst>
              <a:ext uri="{FF2B5EF4-FFF2-40B4-BE49-F238E27FC236}">
                <a16:creationId xmlns:a16="http://schemas.microsoft.com/office/drawing/2014/main" id="{EB5BC16B-0526-47FD-8ACE-080E26514D1D}"/>
              </a:ext>
            </a:extLst>
          </p:cNvPr>
          <p:cNvSpPr>
            <a:spLocks noGrp="1"/>
          </p:cNvSpPr>
          <p:nvPr>
            <p:ph type="dt" sz="half" idx="10"/>
          </p:nvPr>
        </p:nvSpPr>
        <p:spPr/>
        <p:txBody>
          <a:bodyPr/>
          <a:lstStyle/>
          <a:p>
            <a:fld id="{7979A479-6846-422F-BC24-0A1407672E3A}" type="datetime1">
              <a:rPr lang="nl-NL" smtClean="0"/>
              <a:t>23-7-2026</a:t>
            </a:fld>
            <a:endParaRPr lang="bg-BG"/>
          </a:p>
        </p:txBody>
      </p:sp>
      <p:sp>
        <p:nvSpPr>
          <p:cNvPr id="5" name="Footer Placeholder 4">
            <a:extLst>
              <a:ext uri="{FF2B5EF4-FFF2-40B4-BE49-F238E27FC236}">
                <a16:creationId xmlns:a16="http://schemas.microsoft.com/office/drawing/2014/main" id="{CCB2990B-BA02-4343-B198-1F4504E963BE}"/>
              </a:ext>
            </a:extLst>
          </p:cNvPr>
          <p:cNvSpPr>
            <a:spLocks noGrp="1"/>
          </p:cNvSpPr>
          <p:nvPr>
            <p:ph type="ftr" sz="quarter" idx="11"/>
          </p:nvPr>
        </p:nvSpPr>
        <p:spPr/>
        <p:txBody>
          <a:bodyPr/>
          <a:lstStyle/>
          <a:p>
            <a:endParaRPr lang="bg-BG"/>
          </a:p>
        </p:txBody>
      </p:sp>
      <p:sp>
        <p:nvSpPr>
          <p:cNvPr id="6" name="Slide Number Placeholder 5">
            <a:extLst>
              <a:ext uri="{FF2B5EF4-FFF2-40B4-BE49-F238E27FC236}">
                <a16:creationId xmlns:a16="http://schemas.microsoft.com/office/drawing/2014/main" id="{85C4BF77-F6EF-41FE-9B5A-D18D221E7DDA}"/>
              </a:ext>
            </a:extLst>
          </p:cNvPr>
          <p:cNvSpPr>
            <a:spLocks noGrp="1"/>
          </p:cNvSpPr>
          <p:nvPr>
            <p:ph type="sldNum" sz="quarter" idx="12"/>
          </p:nvPr>
        </p:nvSpPr>
        <p:spPr>
          <a:xfrm>
            <a:off x="8610600" y="6356350"/>
            <a:ext cx="2743200" cy="365125"/>
          </a:xfrm>
          <a:prstGeom prst="rect">
            <a:avLst/>
          </a:prstGeom>
        </p:spPr>
        <p:txBody>
          <a:bodyPr/>
          <a:lstStyle/>
          <a:p>
            <a:fld id="{BF7D7063-36AA-4CFE-A632-4BFCE5F48F01}" type="slidenum">
              <a:rPr lang="bg-BG" smtClean="0"/>
              <a:t>‹#›</a:t>
            </a:fld>
            <a:endParaRPr lang="bg-BG"/>
          </a:p>
        </p:txBody>
      </p:sp>
      <p:sp>
        <p:nvSpPr>
          <p:cNvPr id="7" name="Title 6">
            <a:extLst>
              <a:ext uri="{FF2B5EF4-FFF2-40B4-BE49-F238E27FC236}">
                <a16:creationId xmlns:a16="http://schemas.microsoft.com/office/drawing/2014/main" id="{9138EBBE-2A1C-438A-8A61-2CBF40123F67}"/>
              </a:ext>
            </a:extLst>
          </p:cNvPr>
          <p:cNvSpPr>
            <a:spLocks noGrp="1"/>
          </p:cNvSpPr>
          <p:nvPr>
            <p:ph type="title"/>
          </p:nvPr>
        </p:nvSpPr>
        <p:spPr/>
        <p:txBody>
          <a:bodyPr/>
          <a:lstStyle/>
          <a:p>
            <a:r>
              <a:rPr lang="en-US"/>
              <a:t>Click to edit Master title style</a:t>
            </a:r>
            <a:endParaRPr lang="bg-BG"/>
          </a:p>
        </p:txBody>
      </p:sp>
    </p:spTree>
    <p:extLst>
      <p:ext uri="{BB962C8B-B14F-4D97-AF65-F5344CB8AC3E}">
        <p14:creationId xmlns:p14="http://schemas.microsoft.com/office/powerpoint/2010/main" val="29686118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4_Title_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917B4-360C-4201-A87A-C0908543E0CC}"/>
              </a:ext>
            </a:extLst>
          </p:cNvPr>
          <p:cNvSpPr>
            <a:spLocks noGrp="1"/>
          </p:cNvSpPr>
          <p:nvPr>
            <p:ph type="title"/>
          </p:nvPr>
        </p:nvSpPr>
        <p:spPr/>
        <p:txBody>
          <a:bodyPr/>
          <a:lstStyle/>
          <a:p>
            <a:r>
              <a:rPr lang="en-US"/>
              <a:t>Click to edit Master title style</a:t>
            </a:r>
            <a:endParaRPr lang="bg-BG"/>
          </a:p>
        </p:txBody>
      </p:sp>
    </p:spTree>
    <p:extLst>
      <p:ext uri="{BB962C8B-B14F-4D97-AF65-F5344CB8AC3E}">
        <p14:creationId xmlns:p14="http://schemas.microsoft.com/office/powerpoint/2010/main" val="30703127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4_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17225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98FD9-604C-C1FA-94E8-7F9B0151D12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71B09AC-166E-1FE9-698A-115FCF7A26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444633-74B9-93AF-523A-750862C88B1B}"/>
              </a:ext>
            </a:extLst>
          </p:cNvPr>
          <p:cNvSpPr>
            <a:spLocks noGrp="1"/>
          </p:cNvSpPr>
          <p:nvPr>
            <p:ph type="dt" sz="half" idx="10"/>
          </p:nvPr>
        </p:nvSpPr>
        <p:spPr/>
        <p:txBody>
          <a:bodyPr/>
          <a:lstStyle/>
          <a:p>
            <a:fld id="{23DBD523-8CA8-40E7-A843-483E1AE44370}" type="datetime1">
              <a:rPr lang="nl-NL" smtClean="0"/>
              <a:t>23-7-2026</a:t>
            </a:fld>
            <a:endParaRPr lang="nl-NL"/>
          </a:p>
        </p:txBody>
      </p:sp>
      <p:sp>
        <p:nvSpPr>
          <p:cNvPr id="5" name="Footer Placeholder 4">
            <a:extLst>
              <a:ext uri="{FF2B5EF4-FFF2-40B4-BE49-F238E27FC236}">
                <a16:creationId xmlns:a16="http://schemas.microsoft.com/office/drawing/2014/main" id="{D653D5E8-2647-CBD0-D6D5-BEF428C9362B}"/>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3371B7CB-6B53-4490-E503-38BB5D375317}"/>
              </a:ext>
            </a:extLst>
          </p:cNvPr>
          <p:cNvSpPr>
            <a:spLocks noGrp="1"/>
          </p:cNvSpPr>
          <p:nvPr>
            <p:ph type="sldNum" sz="quarter" idx="12"/>
          </p:nvPr>
        </p:nvSpPr>
        <p:spPr/>
        <p:txBody>
          <a:bodyPr/>
          <a:lstStyle/>
          <a:p>
            <a:fld id="{846D24F4-B795-4F09-B0AD-01404497C262}" type="slidenum">
              <a:rPr lang="nl-NL" smtClean="0"/>
              <a:t>‹#›</a:t>
            </a:fld>
            <a:endParaRPr lang="nl-NL"/>
          </a:p>
        </p:txBody>
      </p:sp>
    </p:spTree>
    <p:extLst>
      <p:ext uri="{BB962C8B-B14F-4D97-AF65-F5344CB8AC3E}">
        <p14:creationId xmlns:p14="http://schemas.microsoft.com/office/powerpoint/2010/main" val="5788982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71D42-459D-46D6-7CB5-25873710FC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067626-90E1-3FED-FDB9-4A0A7E20D1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B0F30B-4763-4D7C-C953-594C9B8DFDF2}"/>
              </a:ext>
            </a:extLst>
          </p:cNvPr>
          <p:cNvSpPr>
            <a:spLocks noGrp="1"/>
          </p:cNvSpPr>
          <p:nvPr>
            <p:ph type="dt" sz="half" idx="10"/>
          </p:nvPr>
        </p:nvSpPr>
        <p:spPr/>
        <p:txBody>
          <a:bodyPr/>
          <a:lstStyle/>
          <a:p>
            <a:fld id="{D323A8BE-19C7-4FE3-AFB7-6022862309C5}" type="datetime1">
              <a:rPr lang="nl-NL" smtClean="0"/>
              <a:t>23-7-2026</a:t>
            </a:fld>
            <a:endParaRPr lang="nl-NL"/>
          </a:p>
        </p:txBody>
      </p:sp>
      <p:sp>
        <p:nvSpPr>
          <p:cNvPr id="5" name="Footer Placeholder 4">
            <a:extLst>
              <a:ext uri="{FF2B5EF4-FFF2-40B4-BE49-F238E27FC236}">
                <a16:creationId xmlns:a16="http://schemas.microsoft.com/office/drawing/2014/main" id="{AE78069A-896E-B691-AF2B-04B574BB9C0B}"/>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908F5AD4-88F6-2513-2DA2-D67762B1A577}"/>
              </a:ext>
            </a:extLst>
          </p:cNvPr>
          <p:cNvSpPr>
            <a:spLocks noGrp="1"/>
          </p:cNvSpPr>
          <p:nvPr>
            <p:ph type="sldNum" sz="quarter" idx="12"/>
          </p:nvPr>
        </p:nvSpPr>
        <p:spPr/>
        <p:txBody>
          <a:bodyPr/>
          <a:lstStyle/>
          <a:p>
            <a:fld id="{846D24F4-B795-4F09-B0AD-01404497C262}" type="slidenum">
              <a:rPr lang="nl-NL" smtClean="0"/>
              <a:t>‹#›</a:t>
            </a:fld>
            <a:endParaRPr lang="nl-NL"/>
          </a:p>
        </p:txBody>
      </p:sp>
    </p:spTree>
    <p:extLst>
      <p:ext uri="{BB962C8B-B14F-4D97-AF65-F5344CB8AC3E}">
        <p14:creationId xmlns:p14="http://schemas.microsoft.com/office/powerpoint/2010/main" val="15867118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A447C-6D6E-2664-BC39-FBA2D96D525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9F40CF4-863F-7D38-449C-0D1057BA80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A965C67-37E6-899E-6E5D-F384E3346284}"/>
              </a:ext>
            </a:extLst>
          </p:cNvPr>
          <p:cNvSpPr>
            <a:spLocks noGrp="1"/>
          </p:cNvSpPr>
          <p:nvPr>
            <p:ph type="dt" sz="half" idx="10"/>
          </p:nvPr>
        </p:nvSpPr>
        <p:spPr/>
        <p:txBody>
          <a:bodyPr/>
          <a:lstStyle/>
          <a:p>
            <a:fld id="{F759B869-9B47-4D36-BF7C-F0FF606675AE}" type="datetime1">
              <a:rPr lang="nl-NL" smtClean="0"/>
              <a:t>23-7-2026</a:t>
            </a:fld>
            <a:endParaRPr lang="nl-NL"/>
          </a:p>
        </p:txBody>
      </p:sp>
      <p:sp>
        <p:nvSpPr>
          <p:cNvPr id="5" name="Footer Placeholder 4">
            <a:extLst>
              <a:ext uri="{FF2B5EF4-FFF2-40B4-BE49-F238E27FC236}">
                <a16:creationId xmlns:a16="http://schemas.microsoft.com/office/drawing/2014/main" id="{36BEDD03-63F6-65BC-E3CC-530D60FA1A8F}"/>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FA042D62-C1D0-D5FF-8229-9DFE0CB74BD0}"/>
              </a:ext>
            </a:extLst>
          </p:cNvPr>
          <p:cNvSpPr>
            <a:spLocks noGrp="1"/>
          </p:cNvSpPr>
          <p:nvPr>
            <p:ph type="sldNum" sz="quarter" idx="12"/>
          </p:nvPr>
        </p:nvSpPr>
        <p:spPr/>
        <p:txBody>
          <a:bodyPr/>
          <a:lstStyle/>
          <a:p>
            <a:fld id="{846D24F4-B795-4F09-B0AD-01404497C262}" type="slidenum">
              <a:rPr lang="nl-NL" smtClean="0"/>
              <a:t>‹#›</a:t>
            </a:fld>
            <a:endParaRPr lang="nl-NL"/>
          </a:p>
        </p:txBody>
      </p:sp>
    </p:spTree>
    <p:extLst>
      <p:ext uri="{BB962C8B-B14F-4D97-AF65-F5344CB8AC3E}">
        <p14:creationId xmlns:p14="http://schemas.microsoft.com/office/powerpoint/2010/main" val="17115827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2D57D-5E43-9860-FAC3-358EA41B56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0F43357-5C7A-7CF2-24A4-89667C2A3A7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4665941-B308-A16B-69A4-DBF9E60E091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4B4BAC7-F937-6D17-E202-077AA66179E4}"/>
              </a:ext>
            </a:extLst>
          </p:cNvPr>
          <p:cNvSpPr>
            <a:spLocks noGrp="1"/>
          </p:cNvSpPr>
          <p:nvPr>
            <p:ph type="dt" sz="half" idx="10"/>
          </p:nvPr>
        </p:nvSpPr>
        <p:spPr/>
        <p:txBody>
          <a:bodyPr/>
          <a:lstStyle/>
          <a:p>
            <a:fld id="{43D9224B-DBCE-4F69-9464-EA6E27241D57}" type="datetime1">
              <a:rPr lang="nl-NL" smtClean="0"/>
              <a:t>23-7-2026</a:t>
            </a:fld>
            <a:endParaRPr lang="nl-NL"/>
          </a:p>
        </p:txBody>
      </p:sp>
      <p:sp>
        <p:nvSpPr>
          <p:cNvPr id="6" name="Footer Placeholder 5">
            <a:extLst>
              <a:ext uri="{FF2B5EF4-FFF2-40B4-BE49-F238E27FC236}">
                <a16:creationId xmlns:a16="http://schemas.microsoft.com/office/drawing/2014/main" id="{6990E759-A6F5-DBF5-EAED-583A76A23D51}"/>
              </a:ext>
            </a:extLst>
          </p:cNvPr>
          <p:cNvSpPr>
            <a:spLocks noGrp="1"/>
          </p:cNvSpPr>
          <p:nvPr>
            <p:ph type="ftr" sz="quarter" idx="11"/>
          </p:nvPr>
        </p:nvSpPr>
        <p:spPr/>
        <p:txBody>
          <a:bodyPr/>
          <a:lstStyle/>
          <a:p>
            <a:endParaRPr lang="nl-NL"/>
          </a:p>
        </p:txBody>
      </p:sp>
      <p:sp>
        <p:nvSpPr>
          <p:cNvPr id="7" name="Slide Number Placeholder 6">
            <a:extLst>
              <a:ext uri="{FF2B5EF4-FFF2-40B4-BE49-F238E27FC236}">
                <a16:creationId xmlns:a16="http://schemas.microsoft.com/office/drawing/2014/main" id="{0543BCB5-F710-DFBA-264A-98146128653C}"/>
              </a:ext>
            </a:extLst>
          </p:cNvPr>
          <p:cNvSpPr>
            <a:spLocks noGrp="1"/>
          </p:cNvSpPr>
          <p:nvPr>
            <p:ph type="sldNum" sz="quarter" idx="12"/>
          </p:nvPr>
        </p:nvSpPr>
        <p:spPr/>
        <p:txBody>
          <a:bodyPr/>
          <a:lstStyle/>
          <a:p>
            <a:fld id="{846D24F4-B795-4F09-B0AD-01404497C262}" type="slidenum">
              <a:rPr lang="nl-NL" smtClean="0"/>
              <a:t>‹#›</a:t>
            </a:fld>
            <a:endParaRPr lang="nl-NL"/>
          </a:p>
        </p:txBody>
      </p:sp>
    </p:spTree>
    <p:extLst>
      <p:ext uri="{BB962C8B-B14F-4D97-AF65-F5344CB8AC3E}">
        <p14:creationId xmlns:p14="http://schemas.microsoft.com/office/powerpoint/2010/main" val="139287401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63DF5-C1C3-05F1-F91D-875B5761978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A87A102-B228-462B-DE22-2748C228E6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D39EFE-06C1-2BE1-8D8B-3D1265917B0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96C18B7-1BF6-0183-EAF9-B85AD3BE65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3CC8D3-52E9-45AA-A703-53446E923D8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7E052DB-BD84-EF48-469B-4988A89C96FD}"/>
              </a:ext>
            </a:extLst>
          </p:cNvPr>
          <p:cNvSpPr>
            <a:spLocks noGrp="1"/>
          </p:cNvSpPr>
          <p:nvPr>
            <p:ph type="dt" sz="half" idx="10"/>
          </p:nvPr>
        </p:nvSpPr>
        <p:spPr/>
        <p:txBody>
          <a:bodyPr/>
          <a:lstStyle/>
          <a:p>
            <a:fld id="{3A72CD1C-0713-49EC-93ED-D45F519C2E34}" type="datetime1">
              <a:rPr lang="nl-NL" smtClean="0"/>
              <a:t>23-7-2026</a:t>
            </a:fld>
            <a:endParaRPr lang="nl-NL"/>
          </a:p>
        </p:txBody>
      </p:sp>
      <p:sp>
        <p:nvSpPr>
          <p:cNvPr id="8" name="Footer Placeholder 7">
            <a:extLst>
              <a:ext uri="{FF2B5EF4-FFF2-40B4-BE49-F238E27FC236}">
                <a16:creationId xmlns:a16="http://schemas.microsoft.com/office/drawing/2014/main" id="{1423AAEE-6E2B-46A4-2972-6B2E9B3DF0DB}"/>
              </a:ext>
            </a:extLst>
          </p:cNvPr>
          <p:cNvSpPr>
            <a:spLocks noGrp="1"/>
          </p:cNvSpPr>
          <p:nvPr>
            <p:ph type="ftr" sz="quarter" idx="11"/>
          </p:nvPr>
        </p:nvSpPr>
        <p:spPr/>
        <p:txBody>
          <a:bodyPr/>
          <a:lstStyle/>
          <a:p>
            <a:endParaRPr lang="nl-NL"/>
          </a:p>
        </p:txBody>
      </p:sp>
      <p:sp>
        <p:nvSpPr>
          <p:cNvPr id="9" name="Slide Number Placeholder 8">
            <a:extLst>
              <a:ext uri="{FF2B5EF4-FFF2-40B4-BE49-F238E27FC236}">
                <a16:creationId xmlns:a16="http://schemas.microsoft.com/office/drawing/2014/main" id="{D3D9BB8D-E57D-F962-F742-DAF346EEC5FA}"/>
              </a:ext>
            </a:extLst>
          </p:cNvPr>
          <p:cNvSpPr>
            <a:spLocks noGrp="1"/>
          </p:cNvSpPr>
          <p:nvPr>
            <p:ph type="sldNum" sz="quarter" idx="12"/>
          </p:nvPr>
        </p:nvSpPr>
        <p:spPr/>
        <p:txBody>
          <a:bodyPr/>
          <a:lstStyle/>
          <a:p>
            <a:fld id="{846D24F4-B795-4F09-B0AD-01404497C262}" type="slidenum">
              <a:rPr lang="nl-NL" smtClean="0"/>
              <a:t>‹#›</a:t>
            </a:fld>
            <a:endParaRPr lang="nl-NL"/>
          </a:p>
        </p:txBody>
      </p:sp>
    </p:spTree>
    <p:extLst>
      <p:ext uri="{BB962C8B-B14F-4D97-AF65-F5344CB8AC3E}">
        <p14:creationId xmlns:p14="http://schemas.microsoft.com/office/powerpoint/2010/main" val="5440073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A7AD3-27E6-B67E-B777-EF0A7542239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5F361D7-3EF9-9C33-32FB-74FCE77EE388}"/>
              </a:ext>
            </a:extLst>
          </p:cNvPr>
          <p:cNvSpPr>
            <a:spLocks noGrp="1"/>
          </p:cNvSpPr>
          <p:nvPr>
            <p:ph type="dt" sz="half" idx="10"/>
          </p:nvPr>
        </p:nvSpPr>
        <p:spPr/>
        <p:txBody>
          <a:bodyPr/>
          <a:lstStyle/>
          <a:p>
            <a:fld id="{B416A91B-A129-4EF3-BEC6-401DE1E49D52}" type="datetime1">
              <a:rPr lang="nl-NL" smtClean="0"/>
              <a:t>23-7-2026</a:t>
            </a:fld>
            <a:endParaRPr lang="nl-NL"/>
          </a:p>
        </p:txBody>
      </p:sp>
      <p:sp>
        <p:nvSpPr>
          <p:cNvPr id="4" name="Footer Placeholder 3">
            <a:extLst>
              <a:ext uri="{FF2B5EF4-FFF2-40B4-BE49-F238E27FC236}">
                <a16:creationId xmlns:a16="http://schemas.microsoft.com/office/drawing/2014/main" id="{2516070B-1CBF-A1ED-F43F-D79086744A52}"/>
              </a:ext>
            </a:extLst>
          </p:cNvPr>
          <p:cNvSpPr>
            <a:spLocks noGrp="1"/>
          </p:cNvSpPr>
          <p:nvPr>
            <p:ph type="ftr" sz="quarter" idx="11"/>
          </p:nvPr>
        </p:nvSpPr>
        <p:spPr/>
        <p:txBody>
          <a:bodyPr/>
          <a:lstStyle/>
          <a:p>
            <a:endParaRPr lang="nl-NL"/>
          </a:p>
        </p:txBody>
      </p:sp>
      <p:sp>
        <p:nvSpPr>
          <p:cNvPr id="5" name="Slide Number Placeholder 4">
            <a:extLst>
              <a:ext uri="{FF2B5EF4-FFF2-40B4-BE49-F238E27FC236}">
                <a16:creationId xmlns:a16="http://schemas.microsoft.com/office/drawing/2014/main" id="{7B0D11FA-15E4-08F9-A0B7-816E7DE5AF55}"/>
              </a:ext>
            </a:extLst>
          </p:cNvPr>
          <p:cNvSpPr>
            <a:spLocks noGrp="1"/>
          </p:cNvSpPr>
          <p:nvPr>
            <p:ph type="sldNum" sz="quarter" idx="12"/>
          </p:nvPr>
        </p:nvSpPr>
        <p:spPr/>
        <p:txBody>
          <a:bodyPr/>
          <a:lstStyle/>
          <a:p>
            <a:fld id="{846D24F4-B795-4F09-B0AD-01404497C262}" type="slidenum">
              <a:rPr lang="nl-NL" smtClean="0"/>
              <a:t>‹#›</a:t>
            </a:fld>
            <a:endParaRPr lang="nl-NL"/>
          </a:p>
        </p:txBody>
      </p:sp>
    </p:spTree>
    <p:extLst>
      <p:ext uri="{BB962C8B-B14F-4D97-AF65-F5344CB8AC3E}">
        <p14:creationId xmlns:p14="http://schemas.microsoft.com/office/powerpoint/2010/main" val="38679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Agenda_Style_1">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39F6CD3-88CA-4592-87B2-F1225B55071F}"/>
              </a:ext>
            </a:extLst>
          </p:cNvPr>
          <p:cNvSpPr>
            <a:spLocks noGrp="1"/>
          </p:cNvSpPr>
          <p:nvPr>
            <p:ph type="title" hasCustomPrompt="1"/>
          </p:nvPr>
        </p:nvSpPr>
        <p:spPr>
          <a:xfrm>
            <a:off x="826534" y="415926"/>
            <a:ext cx="9088991" cy="1057274"/>
          </a:xfrm>
          <a:prstGeom prst="rect">
            <a:avLst/>
          </a:prstGeom>
        </p:spPr>
        <p:txBody>
          <a:bodyPr anchor="t">
            <a:normAutofit/>
          </a:bodyPr>
          <a:lstStyle>
            <a:lvl1pPr>
              <a:defRPr/>
            </a:lvl1pPr>
          </a:lstStyle>
          <a:p>
            <a:r>
              <a:rPr lang="en-GB" sz="2800">
                <a:solidFill>
                  <a:srgbClr val="44AE59"/>
                </a:solidFill>
                <a:latin typeface="Geomanist Medium" panose="02000603000000020004" pitchFamily="2" charset="0"/>
              </a:rPr>
              <a:t>Title here</a:t>
            </a:r>
            <a:endParaRPr lang="nl-NL" sz="2800">
              <a:solidFill>
                <a:srgbClr val="44AE59"/>
              </a:solidFill>
              <a:latin typeface="Geomanist Medium" panose="02000603000000020004" pitchFamily="2" charset="0"/>
            </a:endParaRPr>
          </a:p>
        </p:txBody>
      </p:sp>
      <p:sp>
        <p:nvSpPr>
          <p:cNvPr id="8" name="Text Placeholder 2">
            <a:extLst>
              <a:ext uri="{FF2B5EF4-FFF2-40B4-BE49-F238E27FC236}">
                <a16:creationId xmlns:a16="http://schemas.microsoft.com/office/drawing/2014/main" id="{68D30540-427D-4469-ABF7-BB01BCBA3864}"/>
              </a:ext>
            </a:extLst>
          </p:cNvPr>
          <p:cNvSpPr>
            <a:spLocks noGrp="1"/>
          </p:cNvSpPr>
          <p:nvPr>
            <p:ph type="body" sz="quarter" idx="13" hasCustomPrompt="1"/>
          </p:nvPr>
        </p:nvSpPr>
        <p:spPr>
          <a:xfrm>
            <a:off x="839788" y="2078723"/>
            <a:ext cx="3187926" cy="1356627"/>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lang="nl-NL" sz="2400" kern="1200" dirty="0">
                <a:solidFill>
                  <a:srgbClr val="44AE59"/>
                </a:solidFill>
                <a:latin typeface="Geomanist Medium" panose="02000603000000020004" pitchFamily="2" charset="0"/>
                <a:ea typeface="+mn-ea"/>
                <a:cs typeface="Arial" panose="020B0604020202020204" pitchFamily="34" charset="0"/>
              </a:defRPr>
            </a:lvl1pPr>
          </a:lstStyle>
          <a:p>
            <a:r>
              <a:rPr lang="en-US" sz="2400">
                <a:latin typeface="Geomanist Medium" panose="02000603000000020004" pitchFamily="2" charset="0"/>
              </a:rPr>
              <a:t>Title here</a:t>
            </a:r>
            <a:endParaRPr lang="nl-NL" sz="2400">
              <a:latin typeface="Geomanist Medium" panose="02000603000000020004" pitchFamily="2" charset="0"/>
            </a:endParaRPr>
          </a:p>
        </p:txBody>
      </p:sp>
      <p:sp>
        <p:nvSpPr>
          <p:cNvPr id="9" name="Text Placeholder 3">
            <a:extLst>
              <a:ext uri="{FF2B5EF4-FFF2-40B4-BE49-F238E27FC236}">
                <a16:creationId xmlns:a16="http://schemas.microsoft.com/office/drawing/2014/main" id="{AAD4D701-DD25-4593-99F8-E86EAF1E0F46}"/>
              </a:ext>
            </a:extLst>
          </p:cNvPr>
          <p:cNvSpPr>
            <a:spLocks noGrp="1"/>
          </p:cNvSpPr>
          <p:nvPr>
            <p:ph type="body" sz="quarter" idx="14" hasCustomPrompt="1"/>
          </p:nvPr>
        </p:nvSpPr>
        <p:spPr>
          <a:xfrm>
            <a:off x="853042" y="4328437"/>
            <a:ext cx="3174672" cy="17309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lang="nl-NL" sz="2400" kern="1200" dirty="0">
                <a:solidFill>
                  <a:srgbClr val="44AE59"/>
                </a:solidFill>
                <a:latin typeface="Geomanist Medium" panose="02000603000000020004" pitchFamily="2" charset="0"/>
                <a:ea typeface="+mn-ea"/>
                <a:cs typeface="Arial" panose="020B0604020202020204" pitchFamily="34" charset="0"/>
              </a:defRPr>
            </a:lvl1pPr>
          </a:lstStyle>
          <a:p>
            <a:r>
              <a:rPr lang="en-US" sz="2400">
                <a:latin typeface="Geomanist Medium" panose="02000603000000020004" pitchFamily="2" charset="0"/>
              </a:rPr>
              <a:t>Title here</a:t>
            </a:r>
          </a:p>
        </p:txBody>
      </p:sp>
      <p:sp>
        <p:nvSpPr>
          <p:cNvPr id="10" name="Text Placeholder 4">
            <a:extLst>
              <a:ext uri="{FF2B5EF4-FFF2-40B4-BE49-F238E27FC236}">
                <a16:creationId xmlns:a16="http://schemas.microsoft.com/office/drawing/2014/main" id="{E66BCD2C-3767-4F60-8BF6-180724E14441}"/>
              </a:ext>
            </a:extLst>
          </p:cNvPr>
          <p:cNvSpPr>
            <a:spLocks noGrp="1"/>
          </p:cNvSpPr>
          <p:nvPr>
            <p:ph type="body" sz="quarter" idx="15"/>
          </p:nvPr>
        </p:nvSpPr>
        <p:spPr>
          <a:xfrm>
            <a:off x="4381387" y="2078723"/>
            <a:ext cx="3308576" cy="1393934"/>
          </a:xfrm>
          <a:prstGeom prst="rect">
            <a:avLst/>
          </a:prstGeom>
        </p:spPr>
        <p:txBody>
          <a:bodyPr>
            <a:normAutofit/>
          </a:bodyPr>
          <a:lstStyle>
            <a:lvl1pPr marL="0" indent="0" algn="l" defTabSz="914400" rtl="0" eaLnBrk="1" latinLnBrk="0" hangingPunct="1">
              <a:lnSpc>
                <a:spcPct val="130000"/>
              </a:lnSpc>
              <a:spcBef>
                <a:spcPts val="0"/>
              </a:spcBef>
              <a:buFont typeface="Arial" panose="020B0604020202020204" pitchFamily="34" charset="0"/>
              <a:buNone/>
              <a:defRPr lang="en-US" sz="1400" kern="1200" dirty="0">
                <a:solidFill>
                  <a:schemeClr val="tx1"/>
                </a:solidFill>
                <a:latin typeface="Arial" panose="020B0604020202020204" pitchFamily="34" charset="0"/>
                <a:ea typeface="+mn-ea"/>
                <a:cs typeface="Arial" panose="020B0604020202020204" pitchFamily="34" charset="0"/>
              </a:defRPr>
            </a:lvl1pPr>
          </a:lstStyle>
          <a:p>
            <a:r>
              <a:rPr lang="en-US" sz="1400">
                <a:latin typeface="Arial" panose="020B0604020202020204" pitchFamily="34" charset="0"/>
                <a:cs typeface="Arial" panose="020B0604020202020204" pitchFamily="34" charset="0"/>
              </a:rPr>
              <a:t>Our history</a:t>
            </a:r>
          </a:p>
          <a:p>
            <a:r>
              <a:rPr lang="en-US" sz="1400">
                <a:latin typeface="Arial" panose="020B0604020202020204" pitchFamily="34" charset="0"/>
                <a:cs typeface="Arial" panose="020B0604020202020204" pitchFamily="34" charset="0"/>
              </a:rPr>
              <a:t>Our purpose and values</a:t>
            </a:r>
          </a:p>
          <a:p>
            <a:r>
              <a:rPr lang="en-US" sz="1400">
                <a:latin typeface="Arial" panose="020B0604020202020204" pitchFamily="34" charset="0"/>
                <a:cs typeface="Arial" panose="020B0604020202020204" pitchFamily="34" charset="0"/>
              </a:rPr>
              <a:t>Our strategic compass</a:t>
            </a:r>
          </a:p>
          <a:p>
            <a:endParaRPr lang="nl-NL" sz="1400">
              <a:latin typeface="Arial" panose="020B0604020202020204" pitchFamily="34" charset="0"/>
              <a:cs typeface="Arial" panose="020B0604020202020204" pitchFamily="34" charset="0"/>
            </a:endParaRPr>
          </a:p>
        </p:txBody>
      </p:sp>
      <p:sp>
        <p:nvSpPr>
          <p:cNvPr id="13" name="Text Placeholder 5">
            <a:extLst>
              <a:ext uri="{FF2B5EF4-FFF2-40B4-BE49-F238E27FC236}">
                <a16:creationId xmlns:a16="http://schemas.microsoft.com/office/drawing/2014/main" id="{CB0D7FAF-9F64-48EA-985E-CA17D14CCE3B}"/>
              </a:ext>
            </a:extLst>
          </p:cNvPr>
          <p:cNvSpPr>
            <a:spLocks noGrp="1"/>
          </p:cNvSpPr>
          <p:nvPr>
            <p:ph type="body" sz="quarter" idx="17"/>
          </p:nvPr>
        </p:nvSpPr>
        <p:spPr>
          <a:xfrm>
            <a:off x="8043637" y="2078723"/>
            <a:ext cx="3308576" cy="1393934"/>
          </a:xfrm>
          <a:prstGeom prst="rect">
            <a:avLst/>
          </a:prstGeom>
        </p:spPr>
        <p:txBody>
          <a:bodyPr>
            <a:normAutofit/>
          </a:bodyPr>
          <a:lstStyle>
            <a:lvl1pPr marL="0" indent="0" algn="l" defTabSz="914400" rtl="0" eaLnBrk="1" latinLnBrk="0" hangingPunct="1">
              <a:lnSpc>
                <a:spcPct val="130000"/>
              </a:lnSpc>
              <a:spcBef>
                <a:spcPts val="0"/>
              </a:spcBef>
              <a:buFont typeface="Arial" panose="020B0604020202020204" pitchFamily="34" charset="0"/>
              <a:buNone/>
              <a:defRPr lang="en-US" sz="1400" kern="1200" dirty="0">
                <a:solidFill>
                  <a:schemeClr val="tx1"/>
                </a:solidFill>
                <a:latin typeface="Arial" panose="020B0604020202020204" pitchFamily="34" charset="0"/>
                <a:ea typeface="+mn-ea"/>
                <a:cs typeface="Arial" panose="020B0604020202020204" pitchFamily="34" charset="0"/>
              </a:defRPr>
            </a:lvl1pPr>
          </a:lstStyle>
          <a:p>
            <a:r>
              <a:rPr lang="en-US" sz="1400">
                <a:latin typeface="Arial" panose="020B0604020202020204" pitchFamily="34" charset="0"/>
                <a:cs typeface="Arial" panose="020B0604020202020204" pitchFamily="34" charset="0"/>
              </a:rPr>
              <a:t>Global coverage</a:t>
            </a:r>
          </a:p>
          <a:p>
            <a:r>
              <a:rPr lang="en-US" sz="1400">
                <a:latin typeface="Arial" panose="020B0604020202020204" pitchFamily="34" charset="0"/>
                <a:cs typeface="Arial" panose="020B0604020202020204" pitchFamily="34" charset="0"/>
              </a:rPr>
              <a:t>Unique perspective on dairy</a:t>
            </a:r>
          </a:p>
          <a:p>
            <a:endParaRPr lang="en-US" sz="1400">
              <a:latin typeface="Arial" panose="020B0604020202020204" pitchFamily="34" charset="0"/>
              <a:cs typeface="Arial" panose="020B0604020202020204" pitchFamily="34" charset="0"/>
            </a:endParaRPr>
          </a:p>
          <a:p>
            <a:endParaRPr lang="nl-NL" sz="1400">
              <a:latin typeface="Arial" panose="020B0604020202020204" pitchFamily="34" charset="0"/>
              <a:cs typeface="Arial" panose="020B0604020202020204" pitchFamily="34" charset="0"/>
            </a:endParaRPr>
          </a:p>
        </p:txBody>
      </p:sp>
      <p:sp>
        <p:nvSpPr>
          <p:cNvPr id="15" name="Text Placeholder 6">
            <a:extLst>
              <a:ext uri="{FF2B5EF4-FFF2-40B4-BE49-F238E27FC236}">
                <a16:creationId xmlns:a16="http://schemas.microsoft.com/office/drawing/2014/main" id="{D063657B-A0A2-443E-95CB-258EF748CFDB}"/>
              </a:ext>
            </a:extLst>
          </p:cNvPr>
          <p:cNvSpPr>
            <a:spLocks noGrp="1"/>
          </p:cNvSpPr>
          <p:nvPr>
            <p:ph type="body" sz="quarter" idx="18"/>
          </p:nvPr>
        </p:nvSpPr>
        <p:spPr>
          <a:xfrm>
            <a:off x="4368132" y="4291129"/>
            <a:ext cx="3308576" cy="1768247"/>
          </a:xfrm>
          <a:prstGeom prst="rect">
            <a:avLst/>
          </a:prstGeom>
        </p:spPr>
        <p:txBody>
          <a:bodyPr>
            <a:normAutofit/>
          </a:bodyPr>
          <a:lstStyle>
            <a:lvl1pPr marL="0" indent="0" algn="l" defTabSz="914400" rtl="0" eaLnBrk="1" latinLnBrk="0" hangingPunct="1">
              <a:lnSpc>
                <a:spcPct val="130000"/>
              </a:lnSpc>
              <a:spcBef>
                <a:spcPts val="0"/>
              </a:spcBef>
              <a:buFont typeface="Arial" panose="020B0604020202020204" pitchFamily="34" charset="0"/>
              <a:buNone/>
              <a:defRPr lang="nl-NL" sz="1400" kern="1200" dirty="0">
                <a:solidFill>
                  <a:schemeClr val="tx1"/>
                </a:solidFill>
                <a:latin typeface="Arial" panose="020B0604020202020204" pitchFamily="34" charset="0"/>
                <a:ea typeface="+mn-ea"/>
                <a:cs typeface="Arial" panose="020B0604020202020204" pitchFamily="34" charset="0"/>
              </a:defRPr>
            </a:lvl1pPr>
          </a:lstStyle>
          <a:p>
            <a:r>
              <a:rPr lang="en-US" sz="1400">
                <a:latin typeface="Arial" panose="020B0604020202020204" pitchFamily="34" charset="0"/>
                <a:cs typeface="Arial" panose="020B0604020202020204" pitchFamily="34" charset="0"/>
              </a:rPr>
              <a:t>Global market insight</a:t>
            </a:r>
          </a:p>
          <a:p>
            <a:r>
              <a:rPr lang="en-US" sz="1400">
                <a:latin typeface="Arial" panose="020B0604020202020204" pitchFamily="34" charset="0"/>
                <a:cs typeface="Arial" panose="020B0604020202020204" pitchFamily="34" charset="0"/>
              </a:rPr>
              <a:t>Risk management solutions</a:t>
            </a:r>
          </a:p>
          <a:p>
            <a:r>
              <a:rPr lang="en-US" sz="1400">
                <a:latin typeface="Arial" panose="020B0604020202020204" pitchFamily="34" charset="0"/>
                <a:cs typeface="Arial" panose="020B0604020202020204" pitchFamily="34" charset="0"/>
              </a:rPr>
              <a:t>Supply chain solutions</a:t>
            </a:r>
            <a:endParaRPr lang="nl-NL" sz="1400">
              <a:latin typeface="Arial" panose="020B0604020202020204" pitchFamily="34" charset="0"/>
              <a:cs typeface="Arial" panose="020B0604020202020204" pitchFamily="34" charset="0"/>
            </a:endParaRPr>
          </a:p>
        </p:txBody>
      </p:sp>
      <p:sp>
        <p:nvSpPr>
          <p:cNvPr id="17" name="Text Placeholder 7">
            <a:extLst>
              <a:ext uri="{FF2B5EF4-FFF2-40B4-BE49-F238E27FC236}">
                <a16:creationId xmlns:a16="http://schemas.microsoft.com/office/drawing/2014/main" id="{3ABA0F81-D340-49A9-A109-B068CCF4F0BC}"/>
              </a:ext>
            </a:extLst>
          </p:cNvPr>
          <p:cNvSpPr>
            <a:spLocks noGrp="1"/>
          </p:cNvSpPr>
          <p:nvPr>
            <p:ph type="body" sz="quarter" idx="19"/>
          </p:nvPr>
        </p:nvSpPr>
        <p:spPr>
          <a:xfrm>
            <a:off x="8030382" y="4291129"/>
            <a:ext cx="3308576" cy="1768247"/>
          </a:xfrm>
          <a:prstGeom prst="rect">
            <a:avLst/>
          </a:prstGeom>
        </p:spPr>
        <p:txBody>
          <a:bodyPr>
            <a:normAutofit/>
          </a:bodyPr>
          <a:lstStyle>
            <a:lvl1pPr marL="0" indent="0" algn="l" defTabSz="914400" rtl="0" eaLnBrk="1" latinLnBrk="0" hangingPunct="1">
              <a:lnSpc>
                <a:spcPct val="130000"/>
              </a:lnSpc>
              <a:spcBef>
                <a:spcPts val="0"/>
              </a:spcBef>
              <a:buFont typeface="Arial" panose="020B0604020202020204" pitchFamily="34" charset="0"/>
              <a:buNone/>
              <a:defRPr lang="nl-NL" sz="1400" kern="1200" dirty="0">
                <a:solidFill>
                  <a:schemeClr val="tx1"/>
                </a:solidFill>
                <a:latin typeface="Arial" panose="020B0604020202020204" pitchFamily="34" charset="0"/>
                <a:ea typeface="+mn-ea"/>
                <a:cs typeface="Arial" panose="020B0604020202020204" pitchFamily="34" charset="0"/>
              </a:defRPr>
            </a:lvl1pPr>
          </a:lstStyle>
          <a:p>
            <a:r>
              <a:rPr lang="en-US" sz="1400">
                <a:latin typeface="Arial" panose="020B0604020202020204" pitchFamily="34" charset="0"/>
                <a:cs typeface="Arial" panose="020B0604020202020204" pitchFamily="34" charset="0"/>
              </a:rPr>
              <a:t>Dairy R&amp;D and quality control</a:t>
            </a:r>
          </a:p>
          <a:p>
            <a:r>
              <a:rPr lang="en-US" sz="1400">
                <a:latin typeface="Arial" panose="020B0604020202020204" pitchFamily="34" charset="0"/>
                <a:cs typeface="Arial" panose="020B0604020202020204" pitchFamily="34" charset="0"/>
              </a:rPr>
              <a:t>Sustainability solutions</a:t>
            </a:r>
            <a:endParaRPr lang="nl-NL" sz="1400">
              <a:latin typeface="Arial" panose="020B0604020202020204" pitchFamily="34" charset="0"/>
              <a:cs typeface="Arial" panose="020B0604020202020204" pitchFamily="34" charset="0"/>
            </a:endParaRPr>
          </a:p>
        </p:txBody>
      </p:sp>
      <p:cxnSp>
        <p:nvCxnSpPr>
          <p:cNvPr id="18" name="Straight Connector 17">
            <a:extLst>
              <a:ext uri="{FF2B5EF4-FFF2-40B4-BE49-F238E27FC236}">
                <a16:creationId xmlns:a16="http://schemas.microsoft.com/office/drawing/2014/main" id="{FDE1DA93-448D-44C7-B919-1AA61FB54F43}"/>
              </a:ext>
            </a:extLst>
          </p:cNvPr>
          <p:cNvCxnSpPr>
            <a:cxnSpLocks/>
          </p:cNvCxnSpPr>
          <p:nvPr userDrawn="1"/>
        </p:nvCxnSpPr>
        <p:spPr>
          <a:xfrm>
            <a:off x="954088" y="3734027"/>
            <a:ext cx="9631362"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71804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4BABA8-2375-DDAA-88EA-5961CE5D23DD}"/>
              </a:ext>
            </a:extLst>
          </p:cNvPr>
          <p:cNvSpPr>
            <a:spLocks noGrp="1"/>
          </p:cNvSpPr>
          <p:nvPr>
            <p:ph type="dt" sz="half" idx="10"/>
          </p:nvPr>
        </p:nvSpPr>
        <p:spPr/>
        <p:txBody>
          <a:bodyPr/>
          <a:lstStyle/>
          <a:p>
            <a:fld id="{E036D14D-63CF-4792-A308-7163467DC577}" type="datetime1">
              <a:rPr lang="nl-NL" smtClean="0"/>
              <a:t>23-7-2026</a:t>
            </a:fld>
            <a:endParaRPr lang="nl-NL"/>
          </a:p>
        </p:txBody>
      </p:sp>
      <p:sp>
        <p:nvSpPr>
          <p:cNvPr id="3" name="Footer Placeholder 2">
            <a:extLst>
              <a:ext uri="{FF2B5EF4-FFF2-40B4-BE49-F238E27FC236}">
                <a16:creationId xmlns:a16="http://schemas.microsoft.com/office/drawing/2014/main" id="{F72C5F84-79F2-EBE9-1EAD-63C289902F2A}"/>
              </a:ext>
            </a:extLst>
          </p:cNvPr>
          <p:cNvSpPr>
            <a:spLocks noGrp="1"/>
          </p:cNvSpPr>
          <p:nvPr>
            <p:ph type="ftr" sz="quarter" idx="11"/>
          </p:nvPr>
        </p:nvSpPr>
        <p:spPr/>
        <p:txBody>
          <a:bodyPr/>
          <a:lstStyle/>
          <a:p>
            <a:endParaRPr lang="nl-NL"/>
          </a:p>
        </p:txBody>
      </p:sp>
      <p:sp>
        <p:nvSpPr>
          <p:cNvPr id="4" name="Slide Number Placeholder 3">
            <a:extLst>
              <a:ext uri="{FF2B5EF4-FFF2-40B4-BE49-F238E27FC236}">
                <a16:creationId xmlns:a16="http://schemas.microsoft.com/office/drawing/2014/main" id="{E9A9CB8A-5D1C-9813-D623-FBF8EE6A12FB}"/>
              </a:ext>
            </a:extLst>
          </p:cNvPr>
          <p:cNvSpPr>
            <a:spLocks noGrp="1"/>
          </p:cNvSpPr>
          <p:nvPr>
            <p:ph type="sldNum" sz="quarter" idx="12"/>
          </p:nvPr>
        </p:nvSpPr>
        <p:spPr/>
        <p:txBody>
          <a:bodyPr/>
          <a:lstStyle/>
          <a:p>
            <a:fld id="{846D24F4-B795-4F09-B0AD-01404497C262}" type="slidenum">
              <a:rPr lang="nl-NL" smtClean="0"/>
              <a:t>‹#›</a:t>
            </a:fld>
            <a:endParaRPr lang="nl-NL"/>
          </a:p>
        </p:txBody>
      </p:sp>
    </p:spTree>
    <p:extLst>
      <p:ext uri="{BB962C8B-B14F-4D97-AF65-F5344CB8AC3E}">
        <p14:creationId xmlns:p14="http://schemas.microsoft.com/office/powerpoint/2010/main" val="396610085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A5255-9900-0F85-DB82-D7CF0AE276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64CE294-AD93-F762-E440-A3351D1DE0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ADD1DC6-619D-50A6-23EB-AC38A49484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57C082-31E1-6D2C-090A-F95ACE3F38BB}"/>
              </a:ext>
            </a:extLst>
          </p:cNvPr>
          <p:cNvSpPr>
            <a:spLocks noGrp="1"/>
          </p:cNvSpPr>
          <p:nvPr>
            <p:ph type="dt" sz="half" idx="10"/>
          </p:nvPr>
        </p:nvSpPr>
        <p:spPr/>
        <p:txBody>
          <a:bodyPr/>
          <a:lstStyle/>
          <a:p>
            <a:fld id="{D34CA0B3-8A3D-43F8-88D7-03410A5D1CAC}" type="datetime1">
              <a:rPr lang="nl-NL" smtClean="0"/>
              <a:t>23-7-2026</a:t>
            </a:fld>
            <a:endParaRPr lang="nl-NL"/>
          </a:p>
        </p:txBody>
      </p:sp>
      <p:sp>
        <p:nvSpPr>
          <p:cNvPr id="6" name="Footer Placeholder 5">
            <a:extLst>
              <a:ext uri="{FF2B5EF4-FFF2-40B4-BE49-F238E27FC236}">
                <a16:creationId xmlns:a16="http://schemas.microsoft.com/office/drawing/2014/main" id="{A068932C-4A3A-A325-D560-192BCD1C57D8}"/>
              </a:ext>
            </a:extLst>
          </p:cNvPr>
          <p:cNvSpPr>
            <a:spLocks noGrp="1"/>
          </p:cNvSpPr>
          <p:nvPr>
            <p:ph type="ftr" sz="quarter" idx="11"/>
          </p:nvPr>
        </p:nvSpPr>
        <p:spPr/>
        <p:txBody>
          <a:bodyPr/>
          <a:lstStyle/>
          <a:p>
            <a:endParaRPr lang="nl-NL"/>
          </a:p>
        </p:txBody>
      </p:sp>
      <p:sp>
        <p:nvSpPr>
          <p:cNvPr id="7" name="Slide Number Placeholder 6">
            <a:extLst>
              <a:ext uri="{FF2B5EF4-FFF2-40B4-BE49-F238E27FC236}">
                <a16:creationId xmlns:a16="http://schemas.microsoft.com/office/drawing/2014/main" id="{05899AE2-835F-9FE9-D8A4-CC9CE89A7659}"/>
              </a:ext>
            </a:extLst>
          </p:cNvPr>
          <p:cNvSpPr>
            <a:spLocks noGrp="1"/>
          </p:cNvSpPr>
          <p:nvPr>
            <p:ph type="sldNum" sz="quarter" idx="12"/>
          </p:nvPr>
        </p:nvSpPr>
        <p:spPr/>
        <p:txBody>
          <a:bodyPr/>
          <a:lstStyle/>
          <a:p>
            <a:fld id="{846D24F4-B795-4F09-B0AD-01404497C262}" type="slidenum">
              <a:rPr lang="nl-NL" smtClean="0"/>
              <a:t>‹#›</a:t>
            </a:fld>
            <a:endParaRPr lang="nl-NL"/>
          </a:p>
        </p:txBody>
      </p:sp>
    </p:spTree>
    <p:extLst>
      <p:ext uri="{BB962C8B-B14F-4D97-AF65-F5344CB8AC3E}">
        <p14:creationId xmlns:p14="http://schemas.microsoft.com/office/powerpoint/2010/main" val="39247756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B7325-0982-01AC-9727-B921162AE3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EDF0D13-56CD-1D12-E9D4-1FD2BECA73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AB6E498-7820-A02B-8AE3-080D2A37A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78E900-ED35-FBCA-BE39-36D64F19E543}"/>
              </a:ext>
            </a:extLst>
          </p:cNvPr>
          <p:cNvSpPr>
            <a:spLocks noGrp="1"/>
          </p:cNvSpPr>
          <p:nvPr>
            <p:ph type="dt" sz="half" idx="10"/>
          </p:nvPr>
        </p:nvSpPr>
        <p:spPr/>
        <p:txBody>
          <a:bodyPr/>
          <a:lstStyle/>
          <a:p>
            <a:fld id="{A224FB4C-7B9E-4E8E-94FE-D446880AF4DF}" type="datetime1">
              <a:rPr lang="nl-NL" smtClean="0"/>
              <a:t>23-7-2026</a:t>
            </a:fld>
            <a:endParaRPr lang="nl-NL"/>
          </a:p>
        </p:txBody>
      </p:sp>
      <p:sp>
        <p:nvSpPr>
          <p:cNvPr id="6" name="Footer Placeholder 5">
            <a:extLst>
              <a:ext uri="{FF2B5EF4-FFF2-40B4-BE49-F238E27FC236}">
                <a16:creationId xmlns:a16="http://schemas.microsoft.com/office/drawing/2014/main" id="{D21602C5-7254-BC3E-1226-C9B84D27CEA6}"/>
              </a:ext>
            </a:extLst>
          </p:cNvPr>
          <p:cNvSpPr>
            <a:spLocks noGrp="1"/>
          </p:cNvSpPr>
          <p:nvPr>
            <p:ph type="ftr" sz="quarter" idx="11"/>
          </p:nvPr>
        </p:nvSpPr>
        <p:spPr/>
        <p:txBody>
          <a:bodyPr/>
          <a:lstStyle/>
          <a:p>
            <a:endParaRPr lang="nl-NL"/>
          </a:p>
        </p:txBody>
      </p:sp>
      <p:sp>
        <p:nvSpPr>
          <p:cNvPr id="7" name="Slide Number Placeholder 6">
            <a:extLst>
              <a:ext uri="{FF2B5EF4-FFF2-40B4-BE49-F238E27FC236}">
                <a16:creationId xmlns:a16="http://schemas.microsoft.com/office/drawing/2014/main" id="{191E8D53-77E4-43D2-545A-64144F7E3B12}"/>
              </a:ext>
            </a:extLst>
          </p:cNvPr>
          <p:cNvSpPr>
            <a:spLocks noGrp="1"/>
          </p:cNvSpPr>
          <p:nvPr>
            <p:ph type="sldNum" sz="quarter" idx="12"/>
          </p:nvPr>
        </p:nvSpPr>
        <p:spPr/>
        <p:txBody>
          <a:bodyPr/>
          <a:lstStyle/>
          <a:p>
            <a:fld id="{846D24F4-B795-4F09-B0AD-01404497C262}" type="slidenum">
              <a:rPr lang="nl-NL" smtClean="0"/>
              <a:t>‹#›</a:t>
            </a:fld>
            <a:endParaRPr lang="nl-NL"/>
          </a:p>
        </p:txBody>
      </p:sp>
    </p:spTree>
    <p:extLst>
      <p:ext uri="{BB962C8B-B14F-4D97-AF65-F5344CB8AC3E}">
        <p14:creationId xmlns:p14="http://schemas.microsoft.com/office/powerpoint/2010/main" val="20669230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97994-1DA4-922C-5647-B2DB4F30A71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3C4878A-07E8-7604-A586-08087D1102B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B82C30-84B3-A7BE-B90E-5755BABC74CB}"/>
              </a:ext>
            </a:extLst>
          </p:cNvPr>
          <p:cNvSpPr>
            <a:spLocks noGrp="1"/>
          </p:cNvSpPr>
          <p:nvPr>
            <p:ph type="dt" sz="half" idx="10"/>
          </p:nvPr>
        </p:nvSpPr>
        <p:spPr/>
        <p:txBody>
          <a:bodyPr/>
          <a:lstStyle/>
          <a:p>
            <a:fld id="{E6CE7872-BB4A-4951-A27B-C412DAFBB54E}" type="datetime1">
              <a:rPr lang="nl-NL" smtClean="0"/>
              <a:t>23-7-2026</a:t>
            </a:fld>
            <a:endParaRPr lang="nl-NL"/>
          </a:p>
        </p:txBody>
      </p:sp>
      <p:sp>
        <p:nvSpPr>
          <p:cNvPr id="5" name="Footer Placeholder 4">
            <a:extLst>
              <a:ext uri="{FF2B5EF4-FFF2-40B4-BE49-F238E27FC236}">
                <a16:creationId xmlns:a16="http://schemas.microsoft.com/office/drawing/2014/main" id="{475A3FBA-5F92-91DB-3138-C1989BFA8F22}"/>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1EBF6817-C80E-9EA5-8BBB-5D62D7E38BB9}"/>
              </a:ext>
            </a:extLst>
          </p:cNvPr>
          <p:cNvSpPr>
            <a:spLocks noGrp="1"/>
          </p:cNvSpPr>
          <p:nvPr>
            <p:ph type="sldNum" sz="quarter" idx="12"/>
          </p:nvPr>
        </p:nvSpPr>
        <p:spPr/>
        <p:txBody>
          <a:bodyPr/>
          <a:lstStyle/>
          <a:p>
            <a:fld id="{846D24F4-B795-4F09-B0AD-01404497C262}" type="slidenum">
              <a:rPr lang="nl-NL" smtClean="0"/>
              <a:t>‹#›</a:t>
            </a:fld>
            <a:endParaRPr lang="nl-NL"/>
          </a:p>
        </p:txBody>
      </p:sp>
    </p:spTree>
    <p:extLst>
      <p:ext uri="{BB962C8B-B14F-4D97-AF65-F5344CB8AC3E}">
        <p14:creationId xmlns:p14="http://schemas.microsoft.com/office/powerpoint/2010/main" val="31078691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47607F-913C-CCFB-09BD-09AEDFAAE82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F84C37F-2D14-AA04-C808-CF4B21AC74C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19118A-6FA3-C1DB-9340-3B5672162E6B}"/>
              </a:ext>
            </a:extLst>
          </p:cNvPr>
          <p:cNvSpPr>
            <a:spLocks noGrp="1"/>
          </p:cNvSpPr>
          <p:nvPr>
            <p:ph type="dt" sz="half" idx="10"/>
          </p:nvPr>
        </p:nvSpPr>
        <p:spPr/>
        <p:txBody>
          <a:bodyPr/>
          <a:lstStyle/>
          <a:p>
            <a:fld id="{6B7BB415-E5F6-4CCB-9983-73D9A119220F}" type="datetime1">
              <a:rPr lang="nl-NL" smtClean="0"/>
              <a:t>23-7-2026</a:t>
            </a:fld>
            <a:endParaRPr lang="nl-NL"/>
          </a:p>
        </p:txBody>
      </p:sp>
      <p:sp>
        <p:nvSpPr>
          <p:cNvPr id="5" name="Footer Placeholder 4">
            <a:extLst>
              <a:ext uri="{FF2B5EF4-FFF2-40B4-BE49-F238E27FC236}">
                <a16:creationId xmlns:a16="http://schemas.microsoft.com/office/drawing/2014/main" id="{A869ACF1-8010-2FA8-AA1A-182F5E76139C}"/>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52382497-7116-BD32-B14E-40D65F0F0D11}"/>
              </a:ext>
            </a:extLst>
          </p:cNvPr>
          <p:cNvSpPr>
            <a:spLocks noGrp="1"/>
          </p:cNvSpPr>
          <p:nvPr>
            <p:ph type="sldNum" sz="quarter" idx="12"/>
          </p:nvPr>
        </p:nvSpPr>
        <p:spPr/>
        <p:txBody>
          <a:bodyPr/>
          <a:lstStyle/>
          <a:p>
            <a:fld id="{846D24F4-B795-4F09-B0AD-01404497C262}" type="slidenum">
              <a:rPr lang="nl-NL" smtClean="0"/>
              <a:t>‹#›</a:t>
            </a:fld>
            <a:endParaRPr lang="nl-NL"/>
          </a:p>
        </p:txBody>
      </p:sp>
    </p:spTree>
    <p:extLst>
      <p:ext uri="{BB962C8B-B14F-4D97-AF65-F5344CB8AC3E}">
        <p14:creationId xmlns:p14="http://schemas.microsoft.com/office/powerpoint/2010/main" val="4106312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_Agenda_Style_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93800C-3F83-4DAC-B93F-945C55BDCF6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66622" y="0"/>
            <a:ext cx="5125378" cy="6858000"/>
          </a:xfrm>
          <a:prstGeom prst="rect">
            <a:avLst/>
          </a:prstGeom>
        </p:spPr>
      </p:pic>
      <p:sp>
        <p:nvSpPr>
          <p:cNvPr id="11" name="Picture Placeholder 5">
            <a:extLst>
              <a:ext uri="{FF2B5EF4-FFF2-40B4-BE49-F238E27FC236}">
                <a16:creationId xmlns:a16="http://schemas.microsoft.com/office/drawing/2014/main" id="{50034605-016C-4E57-82AE-270C0166F6CA}"/>
              </a:ext>
            </a:extLst>
          </p:cNvPr>
          <p:cNvSpPr>
            <a:spLocks noGrp="1"/>
          </p:cNvSpPr>
          <p:nvPr>
            <p:ph type="pic" sz="quarter" idx="18" hasCustomPrompt="1"/>
          </p:nvPr>
        </p:nvSpPr>
        <p:spPr>
          <a:xfrm>
            <a:off x="4127703" y="0"/>
            <a:ext cx="4659312" cy="6858000"/>
          </a:xfrm>
          <a:blipFill>
            <a:blip>
              <a:extLst>
                <a:ext uri="{96DAC541-7B7A-43D3-8B79-37D633B846F1}">
                  <asvg:svgBlip xmlns:asvg="http://schemas.microsoft.com/office/drawing/2016/SVG/main" r:embed="rId3"/>
                </a:ext>
              </a:extLst>
            </a:blip>
            <a:stretch>
              <a:fillRect/>
            </a:stretch>
          </a:blipFill>
        </p:spPr>
        <p:txBody>
          <a:bodyPr/>
          <a:lstStyle>
            <a:lvl1pPr marL="0" indent="0">
              <a:buNone/>
              <a:defRPr/>
            </a:lvl1pPr>
          </a:lstStyle>
          <a:p>
            <a:r>
              <a:rPr lang="en-US"/>
              <a:t> </a:t>
            </a:r>
            <a:endParaRPr lang="bg-BG"/>
          </a:p>
        </p:txBody>
      </p:sp>
      <p:sp>
        <p:nvSpPr>
          <p:cNvPr id="13" name="Title 1">
            <a:extLst>
              <a:ext uri="{FF2B5EF4-FFF2-40B4-BE49-F238E27FC236}">
                <a16:creationId xmlns:a16="http://schemas.microsoft.com/office/drawing/2014/main" id="{7D96F92F-97E7-4E32-A742-704432A7A13E}"/>
              </a:ext>
            </a:extLst>
          </p:cNvPr>
          <p:cNvSpPr txBox="1">
            <a:spLocks/>
          </p:cNvSpPr>
          <p:nvPr userDrawn="1"/>
        </p:nvSpPr>
        <p:spPr>
          <a:xfrm>
            <a:off x="826536" y="415926"/>
            <a:ext cx="5125378" cy="101148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0" kern="1200">
                <a:solidFill>
                  <a:schemeClr val="tx2"/>
                </a:solidFill>
                <a:latin typeface="Geomanist Medium" panose="02000603000000020004" pitchFamily="2" charset="0"/>
                <a:ea typeface="+mj-ea"/>
                <a:cs typeface="+mj-cs"/>
              </a:defRPr>
            </a:lvl1pPr>
          </a:lstStyle>
          <a:p>
            <a:r>
              <a:rPr lang="en-US"/>
              <a:t>Agenda</a:t>
            </a:r>
            <a:endParaRPr lang="bg-BG"/>
          </a:p>
        </p:txBody>
      </p:sp>
      <p:sp>
        <p:nvSpPr>
          <p:cNvPr id="12" name="Text Placeholder 3">
            <a:extLst>
              <a:ext uri="{FF2B5EF4-FFF2-40B4-BE49-F238E27FC236}">
                <a16:creationId xmlns:a16="http://schemas.microsoft.com/office/drawing/2014/main" id="{EBB7A368-EE52-4FE9-A8F9-A3DA635B9804}"/>
              </a:ext>
            </a:extLst>
          </p:cNvPr>
          <p:cNvSpPr>
            <a:spLocks noGrp="1"/>
          </p:cNvSpPr>
          <p:nvPr>
            <p:ph type="body" sz="quarter" idx="19"/>
          </p:nvPr>
        </p:nvSpPr>
        <p:spPr>
          <a:xfrm>
            <a:off x="826535" y="1903845"/>
            <a:ext cx="5125377" cy="2676525"/>
          </a:xfrm>
        </p:spPr>
        <p:txBody>
          <a:bodyPr/>
          <a:lstStyle>
            <a:lvl1pPr>
              <a:defRPr>
                <a:latin typeface="Geomanist" panose="02000503000000020004" pitchFamily="50" charset="0"/>
              </a:defRPr>
            </a:lvl1pPr>
            <a:lvl2pPr>
              <a:defRPr>
                <a:latin typeface="Geomanist" panose="02000503000000020004" pitchFamily="50" charset="0"/>
              </a:defRPr>
            </a:lvl2pPr>
            <a:lvl3pPr>
              <a:defRPr>
                <a:latin typeface="Geomanist" panose="02000503000000020004" pitchFamily="50" charset="0"/>
              </a:defRPr>
            </a:lvl3pPr>
            <a:lvl4pPr>
              <a:defRPr>
                <a:latin typeface="Geomanist" panose="02000503000000020004" pitchFamily="50" charset="0"/>
              </a:defRPr>
            </a:lvl4pPr>
            <a:lvl5pPr>
              <a:defRPr>
                <a:latin typeface="Geomanist" panose="02000503000000020004"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4759773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_A_Picture_&amp;_content_square_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62EBFA9-3FFB-4044-B50B-64F558169683}"/>
              </a:ext>
            </a:extLst>
          </p:cNvPr>
          <p:cNvSpPr>
            <a:spLocks noGrp="1"/>
          </p:cNvSpPr>
          <p:nvPr>
            <p:ph type="pic" sz="quarter" idx="13"/>
          </p:nvPr>
        </p:nvSpPr>
        <p:spPr>
          <a:xfrm>
            <a:off x="0" y="0"/>
            <a:ext cx="6096000" cy="6858000"/>
          </a:xfrm>
          <a:prstGeom prst="rect">
            <a:avLst/>
          </a:prstGeom>
          <a:solidFill>
            <a:schemeClr val="tx2"/>
          </a:solidFill>
        </p:spPr>
        <p:txBody>
          <a:bodyPr/>
          <a:lstStyle/>
          <a:p>
            <a:endParaRPr lang="nl-NL"/>
          </a:p>
        </p:txBody>
      </p:sp>
      <p:sp>
        <p:nvSpPr>
          <p:cNvPr id="2" name="Title 1">
            <a:extLst>
              <a:ext uri="{FF2B5EF4-FFF2-40B4-BE49-F238E27FC236}">
                <a16:creationId xmlns:a16="http://schemas.microsoft.com/office/drawing/2014/main" id="{E6569A81-C0C7-48B4-9080-C02FC0588EED}"/>
              </a:ext>
            </a:extLst>
          </p:cNvPr>
          <p:cNvSpPr>
            <a:spLocks noGrp="1"/>
          </p:cNvSpPr>
          <p:nvPr>
            <p:ph type="title" hasCustomPrompt="1"/>
          </p:nvPr>
        </p:nvSpPr>
        <p:spPr>
          <a:xfrm>
            <a:off x="839788" y="1066798"/>
            <a:ext cx="4740955" cy="2100351"/>
          </a:xfrm>
          <a:prstGeom prst="rect">
            <a:avLst/>
          </a:prstGeom>
        </p:spPr>
        <p:txBody>
          <a:bodyPr anchor="t">
            <a:normAutofit/>
          </a:bodyPr>
          <a:lstStyle>
            <a:lvl1pPr>
              <a:defRPr sz="4200">
                <a:solidFill>
                  <a:schemeClr val="bg1"/>
                </a:solidFill>
              </a:defRPr>
            </a:lvl1pPr>
          </a:lstStyle>
          <a:p>
            <a:r>
              <a:rPr lang="en-US" err="1"/>
              <a:t>Titel</a:t>
            </a:r>
            <a:r>
              <a:rPr lang="en-US"/>
              <a:t> / quote / bold headline</a:t>
            </a:r>
            <a:endParaRPr lang="nl-NL"/>
          </a:p>
        </p:txBody>
      </p:sp>
      <p:sp>
        <p:nvSpPr>
          <p:cNvPr id="10" name="Text Placeholder 9">
            <a:extLst>
              <a:ext uri="{FF2B5EF4-FFF2-40B4-BE49-F238E27FC236}">
                <a16:creationId xmlns:a16="http://schemas.microsoft.com/office/drawing/2014/main" id="{66559351-2A39-4C1B-B082-DFFF09E7779F}"/>
              </a:ext>
            </a:extLst>
          </p:cNvPr>
          <p:cNvSpPr>
            <a:spLocks noGrp="1"/>
          </p:cNvSpPr>
          <p:nvPr>
            <p:ph type="body" sz="quarter" idx="14" hasCustomPrompt="1"/>
          </p:nvPr>
        </p:nvSpPr>
        <p:spPr>
          <a:xfrm>
            <a:off x="839788" y="4498975"/>
            <a:ext cx="4740275" cy="1666875"/>
          </a:xfrm>
          <a:prstGeom prst="rect">
            <a:avLst/>
          </a:prstGeom>
        </p:spPr>
        <p:txBody>
          <a:bodyPr/>
          <a:lstStyle>
            <a:lvl1pPr marL="0" indent="0">
              <a:buNone/>
              <a:defRPr sz="1600">
                <a:solidFill>
                  <a:schemeClr val="bg1"/>
                </a:solidFill>
              </a:defRPr>
            </a:lvl1pPr>
            <a:lvl3pPr marL="989012" indent="0">
              <a:buNone/>
              <a:defRPr/>
            </a:lvl3pPr>
          </a:lstStyle>
          <a:p>
            <a:pPr lvl="0"/>
            <a:r>
              <a:rPr lang="en-US"/>
              <a:t>Conclusion, main take away</a:t>
            </a:r>
          </a:p>
        </p:txBody>
      </p:sp>
      <p:sp>
        <p:nvSpPr>
          <p:cNvPr id="15" name="Text Placeholder 14">
            <a:extLst>
              <a:ext uri="{FF2B5EF4-FFF2-40B4-BE49-F238E27FC236}">
                <a16:creationId xmlns:a16="http://schemas.microsoft.com/office/drawing/2014/main" id="{E9C5C8A1-A574-4667-AF15-C47F5F4CBBFF}"/>
              </a:ext>
            </a:extLst>
          </p:cNvPr>
          <p:cNvSpPr>
            <a:spLocks noGrp="1"/>
          </p:cNvSpPr>
          <p:nvPr>
            <p:ph type="body" sz="quarter" idx="15"/>
          </p:nvPr>
        </p:nvSpPr>
        <p:spPr>
          <a:xfrm>
            <a:off x="6488113" y="1066798"/>
            <a:ext cx="4864100" cy="5099052"/>
          </a:xfrm>
          <a:prstGeom prst="rect">
            <a:avLst/>
          </a:prstGeo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42473049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3_Picture and content swirl lar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4C58CCB-46F7-4BA9-8F7F-7358F1CB805B}"/>
              </a:ext>
            </a:extLst>
          </p:cNvPr>
          <p:cNvSpPr/>
          <p:nvPr userDrawn="1"/>
        </p:nvSpPr>
        <p:spPr>
          <a:xfrm>
            <a:off x="0" y="0"/>
            <a:ext cx="12192000" cy="1901228"/>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nl-NL"/>
          </a:p>
        </p:txBody>
      </p:sp>
      <p:sp>
        <p:nvSpPr>
          <p:cNvPr id="3" name="Date Placeholder 2">
            <a:extLst>
              <a:ext uri="{FF2B5EF4-FFF2-40B4-BE49-F238E27FC236}">
                <a16:creationId xmlns:a16="http://schemas.microsoft.com/office/drawing/2014/main" id="{93CD1151-CD97-4DA7-B964-110161343A35}"/>
              </a:ext>
            </a:extLst>
          </p:cNvPr>
          <p:cNvSpPr>
            <a:spLocks noGrp="1"/>
          </p:cNvSpPr>
          <p:nvPr>
            <p:ph type="dt" sz="half" idx="10"/>
          </p:nvPr>
        </p:nvSpPr>
        <p:spPr/>
        <p:txBody>
          <a:bodyPr/>
          <a:lstStyle/>
          <a:p>
            <a:fld id="{471373E2-920F-4518-A929-84398A6BF90A}" type="datetime1">
              <a:rPr lang="nl-NL" smtClean="0"/>
              <a:t>23-7-2026</a:t>
            </a:fld>
            <a:endParaRPr lang="nl-NL"/>
          </a:p>
        </p:txBody>
      </p:sp>
      <p:sp>
        <p:nvSpPr>
          <p:cNvPr id="5" name="Slide Number Placeholder 4">
            <a:extLst>
              <a:ext uri="{FF2B5EF4-FFF2-40B4-BE49-F238E27FC236}">
                <a16:creationId xmlns:a16="http://schemas.microsoft.com/office/drawing/2014/main" id="{81082564-AA88-4B1B-A8CE-D30E90E1A95D}"/>
              </a:ext>
            </a:extLst>
          </p:cNvPr>
          <p:cNvSpPr>
            <a:spLocks noGrp="1"/>
          </p:cNvSpPr>
          <p:nvPr>
            <p:ph type="sldNum" sz="quarter" idx="12"/>
          </p:nvPr>
        </p:nvSpPr>
        <p:spPr/>
        <p:txBody>
          <a:bodyPr/>
          <a:lstStyle/>
          <a:p>
            <a:fld id="{846D24F4-B795-4F09-B0AD-01404497C262}" type="slidenum">
              <a:rPr lang="nl-NL" smtClean="0"/>
              <a:t>‹#›</a:t>
            </a:fld>
            <a:endParaRPr lang="nl-NL"/>
          </a:p>
        </p:txBody>
      </p:sp>
      <p:sp>
        <p:nvSpPr>
          <p:cNvPr id="4" name="Footer Placeholder 3">
            <a:extLst>
              <a:ext uri="{FF2B5EF4-FFF2-40B4-BE49-F238E27FC236}">
                <a16:creationId xmlns:a16="http://schemas.microsoft.com/office/drawing/2014/main" id="{91A00C04-E1BB-4592-8083-6F3CA1675BC7}"/>
              </a:ext>
            </a:extLst>
          </p:cNvPr>
          <p:cNvSpPr>
            <a:spLocks noGrp="1"/>
          </p:cNvSpPr>
          <p:nvPr>
            <p:ph type="ftr" sz="quarter" idx="11"/>
          </p:nvPr>
        </p:nvSpPr>
        <p:spPr>
          <a:xfrm>
            <a:off x="6096000" y="6356347"/>
            <a:ext cx="2712129" cy="365125"/>
          </a:xfrm>
        </p:spPr>
        <p:txBody>
          <a:bodyPr/>
          <a:lstStyle>
            <a:lvl1pPr>
              <a:defRPr>
                <a:solidFill>
                  <a:srgbClr val="999A9B"/>
                </a:solidFill>
              </a:defRPr>
            </a:lvl1pPr>
          </a:lstStyle>
          <a:p>
            <a:endParaRPr lang="nl-NL"/>
          </a:p>
        </p:txBody>
      </p:sp>
      <p:pic>
        <p:nvPicPr>
          <p:cNvPr id="14" name="Graphic 13">
            <a:extLst>
              <a:ext uri="{FF2B5EF4-FFF2-40B4-BE49-F238E27FC236}">
                <a16:creationId xmlns:a16="http://schemas.microsoft.com/office/drawing/2014/main" id="{312D2A34-78A0-4656-8F2A-2ECD4AAE666B}"/>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l="42519" t="20545" r="50471" b="16336"/>
          <a:stretch/>
        </p:blipFill>
        <p:spPr>
          <a:xfrm rot="5400000">
            <a:off x="5247116" y="-4754238"/>
            <a:ext cx="1697821" cy="12191948"/>
          </a:xfrm>
          <a:prstGeom prst="rect">
            <a:avLst/>
          </a:prstGeom>
        </p:spPr>
      </p:pic>
      <p:sp>
        <p:nvSpPr>
          <p:cNvPr id="2" name="Title 1">
            <a:extLst>
              <a:ext uri="{FF2B5EF4-FFF2-40B4-BE49-F238E27FC236}">
                <a16:creationId xmlns:a16="http://schemas.microsoft.com/office/drawing/2014/main" id="{E6569A81-C0C7-48B4-9080-C02FC0588EED}"/>
              </a:ext>
            </a:extLst>
          </p:cNvPr>
          <p:cNvSpPr>
            <a:spLocks noGrp="1"/>
          </p:cNvSpPr>
          <p:nvPr>
            <p:ph type="title" hasCustomPrompt="1"/>
          </p:nvPr>
        </p:nvSpPr>
        <p:spPr>
          <a:xfrm>
            <a:off x="839789" y="96976"/>
            <a:ext cx="5030926" cy="1244760"/>
          </a:xfrm>
        </p:spPr>
        <p:txBody>
          <a:bodyPr anchor="b">
            <a:normAutofit/>
          </a:bodyPr>
          <a:lstStyle>
            <a:lvl1pPr>
              <a:defRPr sz="4000">
                <a:solidFill>
                  <a:schemeClr val="bg1"/>
                </a:solidFill>
              </a:defRPr>
            </a:lvl1pPr>
          </a:lstStyle>
          <a:p>
            <a:r>
              <a:rPr lang="en-US" err="1"/>
              <a:t>Titel</a:t>
            </a:r>
            <a:endParaRPr lang="nl-NL"/>
          </a:p>
        </p:txBody>
      </p:sp>
      <p:sp>
        <p:nvSpPr>
          <p:cNvPr id="19" name="Content Placeholder 2">
            <a:extLst>
              <a:ext uri="{FF2B5EF4-FFF2-40B4-BE49-F238E27FC236}">
                <a16:creationId xmlns:a16="http://schemas.microsoft.com/office/drawing/2014/main" id="{3E4C8EFF-C27F-460B-9DEE-23DB3E698DCC}"/>
              </a:ext>
            </a:extLst>
          </p:cNvPr>
          <p:cNvSpPr>
            <a:spLocks noGrp="1"/>
          </p:cNvSpPr>
          <p:nvPr>
            <p:ph sz="half" idx="1"/>
          </p:nvPr>
        </p:nvSpPr>
        <p:spPr>
          <a:xfrm>
            <a:off x="862013" y="2172553"/>
            <a:ext cx="5156200" cy="39932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20" name="Content Placeholder 3">
            <a:extLst>
              <a:ext uri="{FF2B5EF4-FFF2-40B4-BE49-F238E27FC236}">
                <a16:creationId xmlns:a16="http://schemas.microsoft.com/office/drawing/2014/main" id="{96B053DF-B840-437A-A609-911B519D82DC}"/>
              </a:ext>
            </a:extLst>
          </p:cNvPr>
          <p:cNvSpPr>
            <a:spLocks noGrp="1"/>
          </p:cNvSpPr>
          <p:nvPr>
            <p:ph sz="half" idx="2"/>
          </p:nvPr>
        </p:nvSpPr>
        <p:spPr>
          <a:xfrm>
            <a:off x="6170613" y="2176635"/>
            <a:ext cx="5181600" cy="39895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226068281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2_Small_Title_&amp;_Two_Text_Bodie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49FF44-E8B8-48E7-B4D8-CFCA3A079857}"/>
              </a:ext>
            </a:extLst>
          </p:cNvPr>
          <p:cNvSpPr>
            <a:spLocks noGrp="1"/>
          </p:cNvSpPr>
          <p:nvPr>
            <p:ph sz="half" idx="1"/>
          </p:nvPr>
        </p:nvSpPr>
        <p:spPr>
          <a:xfrm>
            <a:off x="863600" y="1821543"/>
            <a:ext cx="5156200" cy="435542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a:extLst>
              <a:ext uri="{FF2B5EF4-FFF2-40B4-BE49-F238E27FC236}">
                <a16:creationId xmlns:a16="http://schemas.microsoft.com/office/drawing/2014/main" id="{114058A6-7C68-4128-8E36-3681BA528E34}"/>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Date Placeholder 4">
            <a:extLst>
              <a:ext uri="{FF2B5EF4-FFF2-40B4-BE49-F238E27FC236}">
                <a16:creationId xmlns:a16="http://schemas.microsoft.com/office/drawing/2014/main" id="{4020749D-BEA0-483E-86B5-9D5B3ABF62D9}"/>
              </a:ext>
            </a:extLst>
          </p:cNvPr>
          <p:cNvSpPr>
            <a:spLocks noGrp="1"/>
          </p:cNvSpPr>
          <p:nvPr>
            <p:ph type="dt" sz="half" idx="10"/>
          </p:nvPr>
        </p:nvSpPr>
        <p:spPr/>
        <p:txBody>
          <a:bodyPr/>
          <a:lstStyle/>
          <a:p>
            <a:fld id="{2E40151B-15DB-44DC-967D-E5DB1FFF7AF0}" type="datetime1">
              <a:rPr lang="nl-NL" smtClean="0"/>
              <a:t>23-7-2026</a:t>
            </a:fld>
            <a:endParaRPr lang="nl-NL"/>
          </a:p>
        </p:txBody>
      </p:sp>
      <p:sp>
        <p:nvSpPr>
          <p:cNvPr id="6" name="Footer Placeholder 5">
            <a:extLst>
              <a:ext uri="{FF2B5EF4-FFF2-40B4-BE49-F238E27FC236}">
                <a16:creationId xmlns:a16="http://schemas.microsoft.com/office/drawing/2014/main" id="{AA185360-7C83-4437-B60B-C293C3FB0EE8}"/>
              </a:ext>
            </a:extLst>
          </p:cNvPr>
          <p:cNvSpPr>
            <a:spLocks noGrp="1"/>
          </p:cNvSpPr>
          <p:nvPr>
            <p:ph type="ftr" sz="quarter" idx="11"/>
          </p:nvPr>
        </p:nvSpPr>
        <p:spPr/>
        <p:txBody>
          <a:bodyPr/>
          <a:lstStyle/>
          <a:p>
            <a:endParaRPr lang="nl-NL"/>
          </a:p>
        </p:txBody>
      </p:sp>
      <p:sp>
        <p:nvSpPr>
          <p:cNvPr id="7" name="Slide Number Placeholder 6">
            <a:extLst>
              <a:ext uri="{FF2B5EF4-FFF2-40B4-BE49-F238E27FC236}">
                <a16:creationId xmlns:a16="http://schemas.microsoft.com/office/drawing/2014/main" id="{E9999D16-5768-4686-8285-68400F9BA124}"/>
              </a:ext>
            </a:extLst>
          </p:cNvPr>
          <p:cNvSpPr>
            <a:spLocks noGrp="1"/>
          </p:cNvSpPr>
          <p:nvPr>
            <p:ph type="sldNum" sz="quarter" idx="12"/>
          </p:nvPr>
        </p:nvSpPr>
        <p:spPr>
          <a:xfrm>
            <a:off x="10221518" y="6356347"/>
            <a:ext cx="1130694" cy="365125"/>
          </a:xfrm>
          <a:prstGeom prst="rect">
            <a:avLst/>
          </a:prstGeom>
        </p:spPr>
        <p:txBody>
          <a:bodyPr/>
          <a:lstStyle/>
          <a:p>
            <a:fld id="{846D24F4-B795-4F09-B0AD-01404497C262}" type="slidenum">
              <a:rPr lang="nl-NL" smtClean="0"/>
              <a:t>‹#›</a:t>
            </a:fld>
            <a:endParaRPr lang="nl-NL"/>
          </a:p>
        </p:txBody>
      </p:sp>
      <p:sp>
        <p:nvSpPr>
          <p:cNvPr id="10" name="Title Placeholder 1">
            <a:extLst>
              <a:ext uri="{FF2B5EF4-FFF2-40B4-BE49-F238E27FC236}">
                <a16:creationId xmlns:a16="http://schemas.microsoft.com/office/drawing/2014/main" id="{4F2E337F-984F-438C-B79D-4A8D53791B5A}"/>
              </a:ext>
            </a:extLst>
          </p:cNvPr>
          <p:cNvSpPr>
            <a:spLocks noGrp="1"/>
          </p:cNvSpPr>
          <p:nvPr>
            <p:ph type="title"/>
          </p:nvPr>
        </p:nvSpPr>
        <p:spPr>
          <a:xfrm>
            <a:off x="839788" y="413068"/>
            <a:ext cx="10512424" cy="1254125"/>
          </a:xfrm>
          <a:prstGeom prst="rect">
            <a:avLst/>
          </a:prstGeom>
        </p:spPr>
        <p:txBody>
          <a:bodyPr vert="horz" lIns="91440" tIns="45720" rIns="91440" bIns="45720" rtlCol="0" anchor="t">
            <a:normAutofit/>
          </a:bodyPr>
          <a:lstStyle/>
          <a:p>
            <a:r>
              <a:rPr lang="en-US"/>
              <a:t>Click to edit Master title style</a:t>
            </a:r>
            <a:endParaRPr lang="nl-NL"/>
          </a:p>
        </p:txBody>
      </p:sp>
    </p:spTree>
    <p:extLst>
      <p:ext uri="{BB962C8B-B14F-4D97-AF65-F5344CB8AC3E}">
        <p14:creationId xmlns:p14="http://schemas.microsoft.com/office/powerpoint/2010/main" val="173252081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_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3701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Agenda_Style_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93800C-3F83-4DAC-B93F-945C55BDCF6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66622" y="0"/>
            <a:ext cx="5125378" cy="6858000"/>
          </a:xfrm>
          <a:prstGeom prst="rect">
            <a:avLst/>
          </a:prstGeom>
        </p:spPr>
      </p:pic>
      <p:sp>
        <p:nvSpPr>
          <p:cNvPr id="11" name="Picture Placeholder 5">
            <a:extLst>
              <a:ext uri="{FF2B5EF4-FFF2-40B4-BE49-F238E27FC236}">
                <a16:creationId xmlns:a16="http://schemas.microsoft.com/office/drawing/2014/main" id="{50034605-016C-4E57-82AE-270C0166F6CA}"/>
              </a:ext>
            </a:extLst>
          </p:cNvPr>
          <p:cNvSpPr>
            <a:spLocks noGrp="1"/>
          </p:cNvSpPr>
          <p:nvPr>
            <p:ph type="pic" sz="quarter" idx="18" hasCustomPrompt="1"/>
          </p:nvPr>
        </p:nvSpPr>
        <p:spPr>
          <a:xfrm>
            <a:off x="4127703" y="0"/>
            <a:ext cx="4659312" cy="6858000"/>
          </a:xfrm>
          <a:blipFill>
            <a:blip>
              <a:extLst>
                <a:ext uri="{96DAC541-7B7A-43D3-8B79-37D633B846F1}">
                  <asvg:svgBlip xmlns:asvg="http://schemas.microsoft.com/office/drawing/2016/SVG/main" r:embed="rId3"/>
                </a:ext>
              </a:extLst>
            </a:blip>
            <a:stretch>
              <a:fillRect/>
            </a:stretch>
          </a:blipFill>
        </p:spPr>
        <p:txBody>
          <a:bodyPr/>
          <a:lstStyle>
            <a:lvl1pPr marL="0" indent="0">
              <a:buNone/>
              <a:defRPr/>
            </a:lvl1pPr>
          </a:lstStyle>
          <a:p>
            <a:r>
              <a:rPr lang="en-US"/>
              <a:t> </a:t>
            </a:r>
            <a:endParaRPr lang="bg-BG"/>
          </a:p>
        </p:txBody>
      </p:sp>
      <p:sp>
        <p:nvSpPr>
          <p:cNvPr id="13" name="Title 1">
            <a:extLst>
              <a:ext uri="{FF2B5EF4-FFF2-40B4-BE49-F238E27FC236}">
                <a16:creationId xmlns:a16="http://schemas.microsoft.com/office/drawing/2014/main" id="{7D96F92F-97E7-4E32-A742-704432A7A13E}"/>
              </a:ext>
            </a:extLst>
          </p:cNvPr>
          <p:cNvSpPr txBox="1">
            <a:spLocks/>
          </p:cNvSpPr>
          <p:nvPr userDrawn="1"/>
        </p:nvSpPr>
        <p:spPr>
          <a:xfrm>
            <a:off x="826536" y="415926"/>
            <a:ext cx="5125378" cy="101148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0" kern="1200">
                <a:solidFill>
                  <a:schemeClr val="tx2"/>
                </a:solidFill>
                <a:latin typeface="Geomanist Medium" panose="02000603000000020004" pitchFamily="2" charset="0"/>
                <a:ea typeface="+mj-ea"/>
                <a:cs typeface="+mj-cs"/>
              </a:defRPr>
            </a:lvl1pPr>
          </a:lstStyle>
          <a:p>
            <a:r>
              <a:rPr lang="en-US"/>
              <a:t>Agenda</a:t>
            </a:r>
            <a:endParaRPr lang="bg-BG"/>
          </a:p>
        </p:txBody>
      </p:sp>
      <p:sp>
        <p:nvSpPr>
          <p:cNvPr id="12" name="Text Placeholder 3">
            <a:extLst>
              <a:ext uri="{FF2B5EF4-FFF2-40B4-BE49-F238E27FC236}">
                <a16:creationId xmlns:a16="http://schemas.microsoft.com/office/drawing/2014/main" id="{EBB7A368-EE52-4FE9-A8F9-A3DA635B9804}"/>
              </a:ext>
            </a:extLst>
          </p:cNvPr>
          <p:cNvSpPr>
            <a:spLocks noGrp="1"/>
          </p:cNvSpPr>
          <p:nvPr>
            <p:ph type="body" sz="quarter" idx="19"/>
          </p:nvPr>
        </p:nvSpPr>
        <p:spPr>
          <a:xfrm>
            <a:off x="826535" y="1903845"/>
            <a:ext cx="5125377" cy="2676525"/>
          </a:xfrm>
        </p:spPr>
        <p:txBody>
          <a:bodyPr/>
          <a:lstStyle>
            <a:lvl1pPr>
              <a:defRPr>
                <a:latin typeface="Geomanist" panose="02000503000000020004" pitchFamily="50" charset="0"/>
              </a:defRPr>
            </a:lvl1pPr>
            <a:lvl2pPr>
              <a:defRPr>
                <a:latin typeface="Geomanist" panose="02000503000000020004" pitchFamily="50" charset="0"/>
              </a:defRPr>
            </a:lvl2pPr>
            <a:lvl3pPr>
              <a:defRPr>
                <a:latin typeface="Geomanist" panose="02000503000000020004" pitchFamily="50" charset="0"/>
              </a:defRPr>
            </a:lvl3pPr>
            <a:lvl4pPr>
              <a:defRPr>
                <a:latin typeface="Geomanist" panose="02000503000000020004" pitchFamily="50" charset="0"/>
              </a:defRPr>
            </a:lvl4pPr>
            <a:lvl5pPr>
              <a:defRPr>
                <a:latin typeface="Geomanist" panose="02000503000000020004"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32925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_A_Picture_&amp;_content_swirl_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62EBFA9-3FFB-4044-B50B-64F558169683}"/>
              </a:ext>
            </a:extLst>
          </p:cNvPr>
          <p:cNvSpPr>
            <a:spLocks noGrp="1"/>
          </p:cNvSpPr>
          <p:nvPr>
            <p:ph type="pic" sz="quarter" idx="13"/>
          </p:nvPr>
        </p:nvSpPr>
        <p:spPr>
          <a:xfrm>
            <a:off x="0" y="0"/>
            <a:ext cx="6096000" cy="6858000"/>
          </a:xfrm>
          <a:prstGeom prst="rect">
            <a:avLst/>
          </a:prstGeom>
          <a:solidFill>
            <a:schemeClr val="tx2"/>
          </a:solidFill>
        </p:spPr>
        <p:txBody>
          <a:bodyPr/>
          <a:lstStyle/>
          <a:p>
            <a:endParaRPr lang="nl-NL"/>
          </a:p>
        </p:txBody>
      </p:sp>
      <p:sp>
        <p:nvSpPr>
          <p:cNvPr id="2" name="Title 1">
            <a:extLst>
              <a:ext uri="{FF2B5EF4-FFF2-40B4-BE49-F238E27FC236}">
                <a16:creationId xmlns:a16="http://schemas.microsoft.com/office/drawing/2014/main" id="{E6569A81-C0C7-48B4-9080-C02FC0588EED}"/>
              </a:ext>
            </a:extLst>
          </p:cNvPr>
          <p:cNvSpPr>
            <a:spLocks noGrp="1"/>
          </p:cNvSpPr>
          <p:nvPr>
            <p:ph type="title" hasCustomPrompt="1"/>
          </p:nvPr>
        </p:nvSpPr>
        <p:spPr>
          <a:xfrm>
            <a:off x="839788" y="1066798"/>
            <a:ext cx="4345719" cy="2150227"/>
          </a:xfrm>
          <a:prstGeom prst="rect">
            <a:avLst/>
          </a:prstGeom>
        </p:spPr>
        <p:txBody>
          <a:bodyPr anchor="t">
            <a:normAutofit/>
          </a:bodyPr>
          <a:lstStyle>
            <a:lvl1pPr>
              <a:defRPr sz="4200">
                <a:solidFill>
                  <a:schemeClr val="bg1"/>
                </a:solidFill>
              </a:defRPr>
            </a:lvl1pPr>
          </a:lstStyle>
          <a:p>
            <a:r>
              <a:rPr lang="en-US" err="1"/>
              <a:t>Titel</a:t>
            </a:r>
            <a:r>
              <a:rPr lang="en-US"/>
              <a:t> / quote / bold headline</a:t>
            </a:r>
            <a:endParaRPr lang="nl-NL"/>
          </a:p>
        </p:txBody>
      </p:sp>
      <p:sp>
        <p:nvSpPr>
          <p:cNvPr id="10" name="Text Placeholder 9">
            <a:extLst>
              <a:ext uri="{FF2B5EF4-FFF2-40B4-BE49-F238E27FC236}">
                <a16:creationId xmlns:a16="http://schemas.microsoft.com/office/drawing/2014/main" id="{66559351-2A39-4C1B-B082-DFFF09E7779F}"/>
              </a:ext>
            </a:extLst>
          </p:cNvPr>
          <p:cNvSpPr>
            <a:spLocks noGrp="1"/>
          </p:cNvSpPr>
          <p:nvPr>
            <p:ph type="body" sz="quarter" idx="14" hasCustomPrompt="1"/>
          </p:nvPr>
        </p:nvSpPr>
        <p:spPr>
          <a:xfrm>
            <a:off x="839788" y="4498975"/>
            <a:ext cx="4740275" cy="1666875"/>
          </a:xfrm>
          <a:prstGeom prst="rect">
            <a:avLst/>
          </a:prstGeom>
        </p:spPr>
        <p:txBody>
          <a:bodyPr/>
          <a:lstStyle>
            <a:lvl1pPr marL="0" indent="0">
              <a:buNone/>
              <a:defRPr sz="1600">
                <a:solidFill>
                  <a:schemeClr val="bg1"/>
                </a:solidFill>
              </a:defRPr>
            </a:lvl1pPr>
            <a:lvl3pPr marL="989012" indent="0">
              <a:buNone/>
              <a:defRPr/>
            </a:lvl3pPr>
          </a:lstStyle>
          <a:p>
            <a:pPr lvl="0"/>
            <a:r>
              <a:rPr lang="en-US"/>
              <a:t>Conclusion, main take away</a:t>
            </a:r>
          </a:p>
        </p:txBody>
      </p:sp>
      <p:sp>
        <p:nvSpPr>
          <p:cNvPr id="15" name="Text Placeholder 14">
            <a:extLst>
              <a:ext uri="{FF2B5EF4-FFF2-40B4-BE49-F238E27FC236}">
                <a16:creationId xmlns:a16="http://schemas.microsoft.com/office/drawing/2014/main" id="{E9C5C8A1-A574-4667-AF15-C47F5F4CBBFF}"/>
              </a:ext>
            </a:extLst>
          </p:cNvPr>
          <p:cNvSpPr>
            <a:spLocks noGrp="1"/>
          </p:cNvSpPr>
          <p:nvPr>
            <p:ph type="body" sz="quarter" idx="15"/>
          </p:nvPr>
        </p:nvSpPr>
        <p:spPr>
          <a:xfrm>
            <a:off x="6488113" y="1066798"/>
            <a:ext cx="4864100" cy="5099052"/>
          </a:xfrm>
          <a:prstGeom prst="rect">
            <a:avLst/>
          </a:prstGeo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pic>
        <p:nvPicPr>
          <p:cNvPr id="14" name="Graphic 13">
            <a:extLst>
              <a:ext uri="{FF2B5EF4-FFF2-40B4-BE49-F238E27FC236}">
                <a16:creationId xmlns:a16="http://schemas.microsoft.com/office/drawing/2014/main" id="{206B0F39-FB13-4D59-8FF4-104E0E855E56}"/>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rcRect l="42519" t="20545" r="50471" b="16336"/>
          <a:stretch/>
        </p:blipFill>
        <p:spPr>
          <a:xfrm>
            <a:off x="5263141" y="0"/>
            <a:ext cx="955738" cy="6858000"/>
          </a:xfrm>
          <a:prstGeom prst="rect">
            <a:avLst/>
          </a:prstGeom>
        </p:spPr>
      </p:pic>
    </p:spTree>
    <p:extLst>
      <p:ext uri="{BB962C8B-B14F-4D97-AF65-F5344CB8AC3E}">
        <p14:creationId xmlns:p14="http://schemas.microsoft.com/office/powerpoint/2010/main" val="4089528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Small_Title_Only">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46FD3AE8-13B1-404F-BAF6-BDBC11448202}"/>
              </a:ext>
            </a:extLst>
          </p:cNvPr>
          <p:cNvSpPr>
            <a:spLocks noGrp="1"/>
          </p:cNvSpPr>
          <p:nvPr>
            <p:ph type="title" hasCustomPrompt="1"/>
          </p:nvPr>
        </p:nvSpPr>
        <p:spPr>
          <a:xfrm>
            <a:off x="839788" y="413068"/>
            <a:ext cx="9104312" cy="1048496"/>
          </a:xfrm>
          <a:prstGeom prst="rect">
            <a:avLst/>
          </a:prstGeom>
        </p:spPr>
        <p:txBody>
          <a:bodyPr>
            <a:normAutofit/>
          </a:bodyPr>
          <a:lstStyle>
            <a:lvl1pPr>
              <a:defRPr/>
            </a:lvl1pPr>
          </a:lstStyle>
          <a:p>
            <a:r>
              <a:rPr lang="en-US" sz="2800"/>
              <a:t>Title here</a:t>
            </a:r>
            <a:endParaRPr lang="en-GB" sz="2800"/>
          </a:p>
        </p:txBody>
      </p:sp>
    </p:spTree>
    <p:extLst>
      <p:ext uri="{BB962C8B-B14F-4D97-AF65-F5344CB8AC3E}">
        <p14:creationId xmlns:p14="http://schemas.microsoft.com/office/powerpoint/2010/main" val="2717336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Small_Title_&amp;_Two_Text_Bodie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49FF44-E8B8-48E7-B4D8-CFCA3A079857}"/>
              </a:ext>
            </a:extLst>
          </p:cNvPr>
          <p:cNvSpPr>
            <a:spLocks noGrp="1"/>
          </p:cNvSpPr>
          <p:nvPr>
            <p:ph sz="half" idx="1"/>
          </p:nvPr>
        </p:nvSpPr>
        <p:spPr>
          <a:xfrm>
            <a:off x="863600" y="1821543"/>
            <a:ext cx="5156200" cy="435542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a:extLst>
              <a:ext uri="{FF2B5EF4-FFF2-40B4-BE49-F238E27FC236}">
                <a16:creationId xmlns:a16="http://schemas.microsoft.com/office/drawing/2014/main" id="{114058A6-7C68-4128-8E36-3681BA528E34}"/>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Date Placeholder 4">
            <a:extLst>
              <a:ext uri="{FF2B5EF4-FFF2-40B4-BE49-F238E27FC236}">
                <a16:creationId xmlns:a16="http://schemas.microsoft.com/office/drawing/2014/main" id="{4020749D-BEA0-483E-86B5-9D5B3ABF62D9}"/>
              </a:ext>
            </a:extLst>
          </p:cNvPr>
          <p:cNvSpPr>
            <a:spLocks noGrp="1"/>
          </p:cNvSpPr>
          <p:nvPr>
            <p:ph type="dt" sz="half" idx="10"/>
          </p:nvPr>
        </p:nvSpPr>
        <p:spPr/>
        <p:txBody>
          <a:bodyPr/>
          <a:lstStyle/>
          <a:p>
            <a:fld id="{E55BFFC3-FD7B-492D-881D-03E86A22F10E}" type="datetime1">
              <a:rPr lang="nl-NL" smtClean="0"/>
              <a:t>23-7-2026</a:t>
            </a:fld>
            <a:endParaRPr lang="nl-NL"/>
          </a:p>
        </p:txBody>
      </p:sp>
      <p:sp>
        <p:nvSpPr>
          <p:cNvPr id="6" name="Footer Placeholder 5">
            <a:extLst>
              <a:ext uri="{FF2B5EF4-FFF2-40B4-BE49-F238E27FC236}">
                <a16:creationId xmlns:a16="http://schemas.microsoft.com/office/drawing/2014/main" id="{AA185360-7C83-4437-B60B-C293C3FB0EE8}"/>
              </a:ext>
            </a:extLst>
          </p:cNvPr>
          <p:cNvSpPr>
            <a:spLocks noGrp="1"/>
          </p:cNvSpPr>
          <p:nvPr>
            <p:ph type="ftr" sz="quarter" idx="11"/>
          </p:nvPr>
        </p:nvSpPr>
        <p:spPr/>
        <p:txBody>
          <a:bodyPr/>
          <a:lstStyle/>
          <a:p>
            <a:endParaRPr lang="nl-NL"/>
          </a:p>
        </p:txBody>
      </p:sp>
      <p:sp>
        <p:nvSpPr>
          <p:cNvPr id="7" name="Slide Number Placeholder 6">
            <a:extLst>
              <a:ext uri="{FF2B5EF4-FFF2-40B4-BE49-F238E27FC236}">
                <a16:creationId xmlns:a16="http://schemas.microsoft.com/office/drawing/2014/main" id="{E9999D16-5768-4686-8285-68400F9BA124}"/>
              </a:ext>
            </a:extLst>
          </p:cNvPr>
          <p:cNvSpPr>
            <a:spLocks noGrp="1"/>
          </p:cNvSpPr>
          <p:nvPr>
            <p:ph type="sldNum" sz="quarter" idx="12"/>
          </p:nvPr>
        </p:nvSpPr>
        <p:spPr>
          <a:xfrm>
            <a:off x="10221518" y="6356347"/>
            <a:ext cx="1130694" cy="365125"/>
          </a:xfrm>
          <a:prstGeom prst="rect">
            <a:avLst/>
          </a:prstGeom>
        </p:spPr>
        <p:txBody>
          <a:bodyPr/>
          <a:lstStyle/>
          <a:p>
            <a:fld id="{846D24F4-B795-4F09-B0AD-01404497C262}" type="slidenum">
              <a:rPr lang="nl-NL" smtClean="0"/>
              <a:t>‹#›</a:t>
            </a:fld>
            <a:endParaRPr lang="nl-NL"/>
          </a:p>
        </p:txBody>
      </p:sp>
      <p:sp>
        <p:nvSpPr>
          <p:cNvPr id="10" name="Title Placeholder 1">
            <a:extLst>
              <a:ext uri="{FF2B5EF4-FFF2-40B4-BE49-F238E27FC236}">
                <a16:creationId xmlns:a16="http://schemas.microsoft.com/office/drawing/2014/main" id="{4F2E337F-984F-438C-B79D-4A8D53791B5A}"/>
              </a:ext>
            </a:extLst>
          </p:cNvPr>
          <p:cNvSpPr>
            <a:spLocks noGrp="1"/>
          </p:cNvSpPr>
          <p:nvPr>
            <p:ph type="title"/>
          </p:nvPr>
        </p:nvSpPr>
        <p:spPr>
          <a:xfrm>
            <a:off x="839788" y="413068"/>
            <a:ext cx="10512424" cy="1254125"/>
          </a:xfrm>
          <a:prstGeom prst="rect">
            <a:avLst/>
          </a:prstGeom>
        </p:spPr>
        <p:txBody>
          <a:bodyPr vert="horz" lIns="91440" tIns="45720" rIns="91440" bIns="45720" rtlCol="0" anchor="t">
            <a:normAutofit/>
          </a:bodyPr>
          <a:lstStyle/>
          <a:p>
            <a:r>
              <a:rPr lang="en-US"/>
              <a:t>Click to edit Master title style</a:t>
            </a:r>
            <a:endParaRPr lang="nl-NL"/>
          </a:p>
        </p:txBody>
      </p:sp>
    </p:spTree>
    <p:extLst>
      <p:ext uri="{BB962C8B-B14F-4D97-AF65-F5344CB8AC3E}">
        <p14:creationId xmlns:p14="http://schemas.microsoft.com/office/powerpoint/2010/main" val="3080908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Large_Title_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3CD1151-CD97-4DA7-B964-110161343A35}"/>
              </a:ext>
            </a:extLst>
          </p:cNvPr>
          <p:cNvSpPr>
            <a:spLocks noGrp="1"/>
          </p:cNvSpPr>
          <p:nvPr>
            <p:ph type="dt" sz="half" idx="10"/>
          </p:nvPr>
        </p:nvSpPr>
        <p:spPr/>
        <p:txBody>
          <a:bodyPr/>
          <a:lstStyle/>
          <a:p>
            <a:fld id="{F0BD2D2C-8DF7-46D0-8965-7314A03C36C3}" type="datetime1">
              <a:rPr lang="nl-NL" smtClean="0"/>
              <a:t>23-7-2026</a:t>
            </a:fld>
            <a:endParaRPr lang="nl-NL"/>
          </a:p>
        </p:txBody>
      </p:sp>
      <p:sp>
        <p:nvSpPr>
          <p:cNvPr id="4" name="Footer Placeholder 3">
            <a:extLst>
              <a:ext uri="{FF2B5EF4-FFF2-40B4-BE49-F238E27FC236}">
                <a16:creationId xmlns:a16="http://schemas.microsoft.com/office/drawing/2014/main" id="{91A00C04-E1BB-4592-8083-6F3CA1675BC7}"/>
              </a:ext>
            </a:extLst>
          </p:cNvPr>
          <p:cNvSpPr>
            <a:spLocks noGrp="1"/>
          </p:cNvSpPr>
          <p:nvPr>
            <p:ph type="ftr" sz="quarter" idx="11"/>
          </p:nvPr>
        </p:nvSpPr>
        <p:spPr/>
        <p:txBody>
          <a:bodyPr/>
          <a:lstStyle/>
          <a:p>
            <a:endParaRPr lang="nl-NL"/>
          </a:p>
        </p:txBody>
      </p:sp>
      <p:sp>
        <p:nvSpPr>
          <p:cNvPr id="5" name="Slide Number Placeholder 4">
            <a:extLst>
              <a:ext uri="{FF2B5EF4-FFF2-40B4-BE49-F238E27FC236}">
                <a16:creationId xmlns:a16="http://schemas.microsoft.com/office/drawing/2014/main" id="{81082564-AA88-4B1B-A8CE-D30E90E1A95D}"/>
              </a:ext>
            </a:extLst>
          </p:cNvPr>
          <p:cNvSpPr>
            <a:spLocks noGrp="1"/>
          </p:cNvSpPr>
          <p:nvPr>
            <p:ph type="sldNum" sz="quarter" idx="12"/>
          </p:nvPr>
        </p:nvSpPr>
        <p:spPr>
          <a:xfrm>
            <a:off x="10221518" y="6356347"/>
            <a:ext cx="1130694" cy="365125"/>
          </a:xfrm>
          <a:prstGeom prst="rect">
            <a:avLst/>
          </a:prstGeom>
        </p:spPr>
        <p:txBody>
          <a:bodyPr/>
          <a:lstStyle/>
          <a:p>
            <a:fld id="{846D24F4-B795-4F09-B0AD-01404497C262}" type="slidenum">
              <a:rPr lang="nl-NL" smtClean="0"/>
              <a:t>‹#›</a:t>
            </a:fld>
            <a:endParaRPr lang="nl-NL"/>
          </a:p>
        </p:txBody>
      </p:sp>
      <p:sp>
        <p:nvSpPr>
          <p:cNvPr id="7" name="Text Placeholder 6">
            <a:extLst>
              <a:ext uri="{FF2B5EF4-FFF2-40B4-BE49-F238E27FC236}">
                <a16:creationId xmlns:a16="http://schemas.microsoft.com/office/drawing/2014/main" id="{6889FBE7-24B0-4A0C-A737-3C8919F3DE45}"/>
              </a:ext>
            </a:extLst>
          </p:cNvPr>
          <p:cNvSpPr>
            <a:spLocks noGrp="1"/>
          </p:cNvSpPr>
          <p:nvPr>
            <p:ph type="body" sz="quarter" idx="13" hasCustomPrompt="1"/>
          </p:nvPr>
        </p:nvSpPr>
        <p:spPr>
          <a:xfrm>
            <a:off x="839788" y="552450"/>
            <a:ext cx="8515350" cy="1133475"/>
          </a:xfrm>
        </p:spPr>
        <p:txBody>
          <a:bodyPr/>
          <a:lstStyle>
            <a:lvl1pPr marL="0" indent="0" algn="l" defTabSz="914400" rtl="0" eaLnBrk="1" latinLnBrk="0" hangingPunct="1">
              <a:lnSpc>
                <a:spcPct val="90000"/>
              </a:lnSpc>
              <a:spcBef>
                <a:spcPct val="0"/>
              </a:spcBef>
              <a:buNone/>
              <a:defRPr lang="en-US" sz="4000" b="0" kern="1200" dirty="0" smtClean="0">
                <a:solidFill>
                  <a:schemeClr val="tx2"/>
                </a:solidFill>
                <a:latin typeface="Geomanist Medium" panose="02000603000000020004" pitchFamily="2" charset="0"/>
                <a:ea typeface="+mj-ea"/>
                <a:cs typeface="+mj-cs"/>
              </a:defRPr>
            </a:lvl1pPr>
          </a:lstStyle>
          <a:p>
            <a:pPr lvl="0"/>
            <a:r>
              <a:rPr lang="en-US"/>
              <a:t>Title here</a:t>
            </a:r>
            <a:endParaRPr lang="bg-BG"/>
          </a:p>
        </p:txBody>
      </p:sp>
    </p:spTree>
    <p:extLst>
      <p:ext uri="{BB962C8B-B14F-4D97-AF65-F5344CB8AC3E}">
        <p14:creationId xmlns:p14="http://schemas.microsoft.com/office/powerpoint/2010/main" val="1445906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Big_Title_&amp;_Text_Bod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AB5C47-9819-42BA-AB84-95238D1BE47F}"/>
              </a:ext>
            </a:extLst>
          </p:cNvPr>
          <p:cNvSpPr>
            <a:spLocks noGrp="1"/>
          </p:cNvSpPr>
          <p:nvPr>
            <p:ph idx="1"/>
          </p:nvPr>
        </p:nvSpPr>
        <p:spPr>
          <a:xfrm>
            <a:off x="826534" y="1819275"/>
            <a:ext cx="10512425"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13" name="Title 12">
            <a:extLst>
              <a:ext uri="{FF2B5EF4-FFF2-40B4-BE49-F238E27FC236}">
                <a16:creationId xmlns:a16="http://schemas.microsoft.com/office/drawing/2014/main" id="{4E2DAF00-BD63-4DA4-8B1A-F43EE9C5F257}"/>
              </a:ext>
            </a:extLst>
          </p:cNvPr>
          <p:cNvSpPr>
            <a:spLocks noGrp="1"/>
          </p:cNvSpPr>
          <p:nvPr>
            <p:ph type="title"/>
          </p:nvPr>
        </p:nvSpPr>
        <p:spPr/>
        <p:txBody>
          <a:bodyPr>
            <a:normAutofit/>
          </a:bodyPr>
          <a:lstStyle>
            <a:lvl1pPr>
              <a:defRPr sz="3600"/>
            </a:lvl1pPr>
          </a:lstStyle>
          <a:p>
            <a:r>
              <a:rPr lang="en-US"/>
              <a:t>Click to edit Master title style</a:t>
            </a:r>
            <a:endParaRPr lang="bg-BG"/>
          </a:p>
        </p:txBody>
      </p:sp>
    </p:spTree>
    <p:extLst>
      <p:ext uri="{BB962C8B-B14F-4D97-AF65-F5344CB8AC3E}">
        <p14:creationId xmlns:p14="http://schemas.microsoft.com/office/powerpoint/2010/main" val="2879491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oleObject" Target="../embeddings/oleObject1.bin"/><Relationship Id="rId5" Type="http://schemas.openxmlformats.org/officeDocument/2006/relationships/tags" Target="../tags/tag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slideLayout" Target="../slideLayouts/slideLayout21.xml"/><Relationship Id="rId26" Type="http://schemas.openxmlformats.org/officeDocument/2006/relationships/image" Target="../media/image2.emf"/><Relationship Id="rId3" Type="http://schemas.openxmlformats.org/officeDocument/2006/relationships/slideLayout" Target="../slideLayouts/slideLayout6.xml"/><Relationship Id="rId21" Type="http://schemas.openxmlformats.org/officeDocument/2006/relationships/slideLayout" Target="../slideLayouts/slideLayout24.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5" Type="http://schemas.openxmlformats.org/officeDocument/2006/relationships/oleObject" Target="../embeddings/oleObject2.bin"/><Relationship Id="rId2" Type="http://schemas.openxmlformats.org/officeDocument/2006/relationships/slideLayout" Target="../slideLayouts/slideLayout5.xml"/><Relationship Id="rId16" Type="http://schemas.openxmlformats.org/officeDocument/2006/relationships/slideLayout" Target="../slideLayouts/slideLayout19.xml"/><Relationship Id="rId20" Type="http://schemas.openxmlformats.org/officeDocument/2006/relationships/slideLayout" Target="../slideLayouts/slideLayout23.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24" Type="http://schemas.openxmlformats.org/officeDocument/2006/relationships/tags" Target="../tags/tag2.xml"/><Relationship Id="rId5" Type="http://schemas.openxmlformats.org/officeDocument/2006/relationships/slideLayout" Target="../slideLayouts/slideLayout8.xml"/><Relationship Id="rId15" Type="http://schemas.openxmlformats.org/officeDocument/2006/relationships/slideLayout" Target="../slideLayouts/slideLayout18.xml"/><Relationship Id="rId23" Type="http://schemas.openxmlformats.org/officeDocument/2006/relationships/theme" Target="../theme/theme2.xml"/><Relationship Id="rId10" Type="http://schemas.openxmlformats.org/officeDocument/2006/relationships/slideLayout" Target="../slideLayouts/slideLayout13.xml"/><Relationship Id="rId19" Type="http://schemas.openxmlformats.org/officeDocument/2006/relationships/slideLayout" Target="../slideLayouts/slideLayout22.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 Id="rId22" Type="http://schemas.openxmlformats.org/officeDocument/2006/relationships/slideLayout" Target="../slideLayouts/slideLayout25.xml"/><Relationship Id="rId27"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Layout" Target="../slideLayouts/slideLayout28.xml"/><Relationship Id="rId7" Type="http://schemas.openxmlformats.org/officeDocument/2006/relationships/oleObject" Target="../embeddings/oleObject3.bin"/><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tags" Target="../tags/tag3.xml"/><Relationship Id="rId5" Type="http://schemas.openxmlformats.org/officeDocument/2006/relationships/theme" Target="../theme/theme3.xml"/><Relationship Id="rId4" Type="http://schemas.openxmlformats.org/officeDocument/2006/relationships/slideLayout" Target="../slideLayouts/slideLayout29.xml"/><Relationship Id="rId9"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Layout" Target="../slideLayouts/slideLayout32.xml"/><Relationship Id="rId7" Type="http://schemas.openxmlformats.org/officeDocument/2006/relationships/oleObject" Target="../embeddings/oleObject4.bin"/><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tags" Target="../tags/tag4.xml"/><Relationship Id="rId5" Type="http://schemas.openxmlformats.org/officeDocument/2006/relationships/theme" Target="../theme/theme4.xml"/><Relationship Id="rId4" Type="http://schemas.openxmlformats.org/officeDocument/2006/relationships/slideLayout" Target="../slideLayouts/slideLayout33.xml"/><Relationship Id="rId9" Type="http://schemas.openxmlformats.org/officeDocument/2006/relationships/image" Target="../media/image15.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theme" Target="../theme/theme5.xml"/><Relationship Id="rId3" Type="http://schemas.openxmlformats.org/officeDocument/2006/relationships/slideLayout" Target="../slideLayouts/slideLayout36.xml"/><Relationship Id="rId21" Type="http://schemas.openxmlformats.org/officeDocument/2006/relationships/image" Target="../media/image2.emf"/><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oleObject" Target="../embeddings/oleObject2.bin"/><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19" Type="http://schemas.openxmlformats.org/officeDocument/2006/relationships/tags" Target="../tags/tag5.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ABAA4AE9-A0DD-CFA4-A127-270F05D374E5}"/>
              </a:ext>
            </a:extLst>
          </p:cNvPr>
          <p:cNvGraphicFramePr>
            <a:graphicFrameLocks noChangeAspect="1"/>
          </p:cNvGraphicFramePr>
          <p:nvPr userDrawn="1">
            <p:custDataLst>
              <p:tags r:id="rId5"/>
            </p:custDataLst>
            <p:extLst>
              <p:ext uri="{D42A27DB-BD31-4B8C-83A1-F6EECF244321}">
                <p14:modId xmlns:p14="http://schemas.microsoft.com/office/powerpoint/2010/main" val="30432311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384" imgH="385" progId="TCLayout.ActiveDocument.1">
                  <p:embed/>
                </p:oleObj>
              </mc:Choice>
              <mc:Fallback>
                <p:oleObj name="think-cell Slide" r:id="rId6" imgW="384" imgH="385" progId="TCLayout.ActiveDocument.1">
                  <p:embed/>
                  <p:pic>
                    <p:nvPicPr>
                      <p:cNvPr id="3" name="think-cell data - do not delete" hidden="1">
                        <a:extLst>
                          <a:ext uri="{FF2B5EF4-FFF2-40B4-BE49-F238E27FC236}">
                            <a16:creationId xmlns:a16="http://schemas.microsoft.com/office/drawing/2014/main" id="{ABAA4AE9-A0DD-CFA4-A127-270F05D374E5}"/>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4" name="Date Placeholder 3">
            <a:extLst>
              <a:ext uri="{FF2B5EF4-FFF2-40B4-BE49-F238E27FC236}">
                <a16:creationId xmlns:a16="http://schemas.microsoft.com/office/drawing/2014/main" id="{D45F4E19-B445-4E56-B2D5-085AB70D6FB5}"/>
              </a:ext>
            </a:extLst>
          </p:cNvPr>
          <p:cNvSpPr>
            <a:spLocks noGrp="1"/>
          </p:cNvSpPr>
          <p:nvPr>
            <p:ph type="dt" sz="half" idx="2"/>
          </p:nvPr>
        </p:nvSpPr>
        <p:spPr>
          <a:xfrm>
            <a:off x="8922499" y="6356348"/>
            <a:ext cx="1184649" cy="365125"/>
          </a:xfrm>
          <a:prstGeom prst="rect">
            <a:avLst/>
          </a:prstGeom>
        </p:spPr>
        <p:txBody>
          <a:bodyPr vert="horz" lIns="91440" tIns="45720" rIns="91440" bIns="45720" rtlCol="0" anchor="b"/>
          <a:lstStyle>
            <a:lvl1pPr algn="r">
              <a:defRPr sz="1200">
                <a:solidFill>
                  <a:schemeClr val="tx1">
                    <a:tint val="75000"/>
                  </a:schemeClr>
                </a:solidFill>
              </a:defRPr>
            </a:lvl1pPr>
          </a:lstStyle>
          <a:p>
            <a:fld id="{9862E988-4D18-4662-8AAD-781CDA9A7691}" type="datetime1">
              <a:rPr lang="nl-NL" smtClean="0"/>
              <a:t>23-7-2026</a:t>
            </a:fld>
            <a:endParaRPr lang="nl-NL"/>
          </a:p>
        </p:txBody>
      </p:sp>
      <p:sp>
        <p:nvSpPr>
          <p:cNvPr id="5" name="Footer Placeholder 4">
            <a:extLst>
              <a:ext uri="{FF2B5EF4-FFF2-40B4-BE49-F238E27FC236}">
                <a16:creationId xmlns:a16="http://schemas.microsoft.com/office/drawing/2014/main" id="{B8425055-FCF2-431A-A599-03627CC3DAD2}"/>
              </a:ext>
            </a:extLst>
          </p:cNvPr>
          <p:cNvSpPr>
            <a:spLocks noGrp="1"/>
          </p:cNvSpPr>
          <p:nvPr>
            <p:ph type="ftr" sz="quarter" idx="3"/>
          </p:nvPr>
        </p:nvSpPr>
        <p:spPr>
          <a:xfrm>
            <a:off x="2146854" y="6356347"/>
            <a:ext cx="6568816" cy="365125"/>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id="{7E967C15-8091-4108-8D8C-8313100891A2}"/>
              </a:ext>
            </a:extLst>
          </p:cNvPr>
          <p:cNvSpPr>
            <a:spLocks noGrp="1"/>
          </p:cNvSpPr>
          <p:nvPr>
            <p:ph type="sldNum" sz="quarter" idx="4"/>
          </p:nvPr>
        </p:nvSpPr>
        <p:spPr>
          <a:xfrm>
            <a:off x="10221518" y="6356347"/>
            <a:ext cx="1130694" cy="365125"/>
          </a:xfrm>
          <a:prstGeom prst="rect">
            <a:avLst/>
          </a:prstGeom>
        </p:spPr>
        <p:txBody>
          <a:bodyPr vert="horz" lIns="91440" tIns="45720" rIns="91440" bIns="45720" rtlCol="0" anchor="b"/>
          <a:lstStyle>
            <a:lvl1pPr algn="r">
              <a:defRPr sz="1200">
                <a:solidFill>
                  <a:schemeClr val="tx1">
                    <a:tint val="75000"/>
                  </a:schemeClr>
                </a:solidFill>
              </a:defRPr>
            </a:lvl1pPr>
          </a:lstStyle>
          <a:p>
            <a:fld id="{846D24F4-B795-4F09-B0AD-01404497C262}" type="slidenum">
              <a:rPr lang="nl-NL" smtClean="0"/>
              <a:t>‹#›</a:t>
            </a:fld>
            <a:endParaRPr lang="nl-NL"/>
          </a:p>
        </p:txBody>
      </p:sp>
      <p:sp>
        <p:nvSpPr>
          <p:cNvPr id="12" name="Title Placeholder 1">
            <a:extLst>
              <a:ext uri="{FF2B5EF4-FFF2-40B4-BE49-F238E27FC236}">
                <a16:creationId xmlns:a16="http://schemas.microsoft.com/office/drawing/2014/main" id="{0FC5D71A-55E2-4FF9-BE32-7C3AFCB0C7E9}"/>
              </a:ext>
            </a:extLst>
          </p:cNvPr>
          <p:cNvSpPr>
            <a:spLocks noGrp="1"/>
          </p:cNvSpPr>
          <p:nvPr>
            <p:ph type="title"/>
          </p:nvPr>
        </p:nvSpPr>
        <p:spPr>
          <a:xfrm>
            <a:off x="826534" y="415926"/>
            <a:ext cx="8864221" cy="1254125"/>
          </a:xfrm>
          <a:prstGeom prst="rect">
            <a:avLst/>
          </a:prstGeom>
        </p:spPr>
        <p:txBody>
          <a:bodyPr vert="horz" lIns="91440" tIns="45720" rIns="91440" bIns="45720" rtlCol="0" anchor="t">
            <a:normAutofit/>
          </a:bodyPr>
          <a:lstStyle/>
          <a:p>
            <a:r>
              <a:rPr lang="en-US"/>
              <a:t>Click to edit Master title </a:t>
            </a:r>
            <a:endParaRPr lang="nl-NL"/>
          </a:p>
        </p:txBody>
      </p:sp>
      <p:sp>
        <p:nvSpPr>
          <p:cNvPr id="14" name="Text Placeholder 2">
            <a:extLst>
              <a:ext uri="{FF2B5EF4-FFF2-40B4-BE49-F238E27FC236}">
                <a16:creationId xmlns:a16="http://schemas.microsoft.com/office/drawing/2014/main" id="{934C3124-9A11-4BD0-A512-BE021F394669}"/>
              </a:ext>
            </a:extLst>
          </p:cNvPr>
          <p:cNvSpPr>
            <a:spLocks noGrp="1"/>
          </p:cNvSpPr>
          <p:nvPr>
            <p:ph type="body" idx="1"/>
          </p:nvPr>
        </p:nvSpPr>
        <p:spPr>
          <a:xfrm>
            <a:off x="839788" y="1825625"/>
            <a:ext cx="105124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2454668005"/>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776" r:id="rId3"/>
  </p:sldLayoutIdLst>
  <p:hf sldNum="0" hdr="0" ftr="0" dt="0"/>
  <p:txStyles>
    <p:titleStyle>
      <a:lvl1pPr algn="l" defTabSz="914400" rtl="0" eaLnBrk="1" latinLnBrk="0" hangingPunct="1">
        <a:lnSpc>
          <a:spcPct val="90000"/>
        </a:lnSpc>
        <a:spcBef>
          <a:spcPct val="0"/>
        </a:spcBef>
        <a:buNone/>
        <a:defRPr sz="2800" b="0" kern="1200">
          <a:solidFill>
            <a:schemeClr val="tx2"/>
          </a:solidFill>
          <a:latin typeface="Geomanist Medium" panose="02000603000000020004"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Arial" panose="020B0604020202020204" pitchFamily="34" charset="0"/>
        </a:defRPr>
      </a:lvl1pPr>
      <a:lvl2pPr marL="685800" indent="-236538"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Arial" panose="020B0604020202020204" pitchFamily="34" charset="0"/>
        </a:defRPr>
      </a:lvl2pPr>
      <a:lvl3pPr marL="1143000" indent="-1539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Arial" panose="020B0604020202020204" pitchFamily="34" charset="0"/>
        </a:defRPr>
      </a:lvl3pPr>
      <a:lvl4pPr marL="1600200" indent="-163513"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Arial" panose="020B0604020202020204" pitchFamily="34" charset="0"/>
        </a:defRPr>
      </a:lvl4pPr>
      <a:lvl5pPr marL="2057400" indent="-17145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529" userDrawn="1">
          <p15:clr>
            <a:srgbClr val="F26B43"/>
          </p15:clr>
        </p15:guide>
        <p15:guide id="4" pos="7151" userDrawn="1">
          <p15:clr>
            <a:srgbClr val="F26B43"/>
          </p15:clr>
        </p15:guide>
        <p15:guide id="5" orient="horz" pos="232" userDrawn="1">
          <p15:clr>
            <a:srgbClr val="F26B43"/>
          </p15:clr>
        </p15:guide>
        <p15:guide id="6" orient="horz" pos="1071" userDrawn="1">
          <p15:clr>
            <a:srgbClr val="F26B43"/>
          </p15:clr>
        </p15:guide>
        <p15:guide id="7" orient="horz" pos="1139" userDrawn="1">
          <p15:clr>
            <a:srgbClr val="F26B43"/>
          </p15:clr>
        </p15:guide>
        <p15:guide id="8" orient="horz" pos="388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99BD7CF1-D881-ED50-CC01-2B82B09F929B}"/>
              </a:ext>
            </a:extLst>
          </p:cNvPr>
          <p:cNvGraphicFramePr>
            <a:graphicFrameLocks noChangeAspect="1"/>
          </p:cNvGraphicFramePr>
          <p:nvPr userDrawn="1">
            <p:custDataLst>
              <p:tags r:id="rId24"/>
            </p:custDataLst>
            <p:extLst>
              <p:ext uri="{D42A27DB-BD31-4B8C-83A1-F6EECF244321}">
                <p14:modId xmlns:p14="http://schemas.microsoft.com/office/powerpoint/2010/main" val="31180088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5" imgW="384" imgH="385" progId="TCLayout.ActiveDocument.1">
                  <p:embed/>
                </p:oleObj>
              </mc:Choice>
              <mc:Fallback>
                <p:oleObj name="think-cell Slide" r:id="rId25" imgW="384" imgH="385" progId="TCLayout.ActiveDocument.1">
                  <p:embed/>
                  <p:pic>
                    <p:nvPicPr>
                      <p:cNvPr id="3" name="think-cell data - do not delete" hidden="1">
                        <a:extLst>
                          <a:ext uri="{FF2B5EF4-FFF2-40B4-BE49-F238E27FC236}">
                            <a16:creationId xmlns:a16="http://schemas.microsoft.com/office/drawing/2014/main" id="{99BD7CF1-D881-ED50-CC01-2B82B09F929B}"/>
                          </a:ext>
                        </a:extLst>
                      </p:cNvPr>
                      <p:cNvPicPr/>
                      <p:nvPr/>
                    </p:nvPicPr>
                    <p:blipFill>
                      <a:blip r:embed="rId26"/>
                      <a:stretch>
                        <a:fillRect/>
                      </a:stretch>
                    </p:blipFill>
                    <p:spPr>
                      <a:xfrm>
                        <a:off x="1588" y="1588"/>
                        <a:ext cx="1588" cy="1588"/>
                      </a:xfrm>
                      <a:prstGeom prst="rect">
                        <a:avLst/>
                      </a:prstGeom>
                    </p:spPr>
                  </p:pic>
                </p:oleObj>
              </mc:Fallback>
            </mc:AlternateContent>
          </a:graphicData>
        </a:graphic>
      </p:graphicFrame>
      <p:sp>
        <p:nvSpPr>
          <p:cNvPr id="4" name="Date Placeholder 3">
            <a:extLst>
              <a:ext uri="{FF2B5EF4-FFF2-40B4-BE49-F238E27FC236}">
                <a16:creationId xmlns:a16="http://schemas.microsoft.com/office/drawing/2014/main" id="{D45F4E19-B445-4E56-B2D5-085AB70D6FB5}"/>
              </a:ext>
            </a:extLst>
          </p:cNvPr>
          <p:cNvSpPr>
            <a:spLocks noGrp="1"/>
          </p:cNvSpPr>
          <p:nvPr>
            <p:ph type="dt" sz="half" idx="2"/>
          </p:nvPr>
        </p:nvSpPr>
        <p:spPr>
          <a:xfrm>
            <a:off x="8922499" y="6356348"/>
            <a:ext cx="1184649" cy="365125"/>
          </a:xfrm>
          <a:prstGeom prst="rect">
            <a:avLst/>
          </a:prstGeom>
        </p:spPr>
        <p:txBody>
          <a:bodyPr vert="horz" lIns="91440" tIns="45720" rIns="91440" bIns="45720" rtlCol="0" anchor="b"/>
          <a:lstStyle>
            <a:lvl1pPr algn="r">
              <a:defRPr sz="1200">
                <a:solidFill>
                  <a:schemeClr val="tx1">
                    <a:tint val="75000"/>
                  </a:schemeClr>
                </a:solidFill>
              </a:defRPr>
            </a:lvl1pPr>
          </a:lstStyle>
          <a:p>
            <a:fld id="{294914CB-085A-4468-92DA-369339D2B853}" type="datetime1">
              <a:rPr lang="nl-NL" smtClean="0"/>
              <a:t>23-7-2026</a:t>
            </a:fld>
            <a:endParaRPr lang="nl-NL"/>
          </a:p>
        </p:txBody>
      </p:sp>
      <p:sp>
        <p:nvSpPr>
          <p:cNvPr id="5" name="Footer Placeholder 4">
            <a:extLst>
              <a:ext uri="{FF2B5EF4-FFF2-40B4-BE49-F238E27FC236}">
                <a16:creationId xmlns:a16="http://schemas.microsoft.com/office/drawing/2014/main" id="{B8425055-FCF2-431A-A599-03627CC3DAD2}"/>
              </a:ext>
            </a:extLst>
          </p:cNvPr>
          <p:cNvSpPr>
            <a:spLocks noGrp="1"/>
          </p:cNvSpPr>
          <p:nvPr>
            <p:ph type="ftr" sz="quarter" idx="3"/>
          </p:nvPr>
        </p:nvSpPr>
        <p:spPr>
          <a:xfrm>
            <a:off x="2146854" y="6356347"/>
            <a:ext cx="6568816" cy="365125"/>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id="{7E967C15-8091-4108-8D8C-8313100891A2}"/>
              </a:ext>
            </a:extLst>
          </p:cNvPr>
          <p:cNvSpPr>
            <a:spLocks noGrp="1"/>
          </p:cNvSpPr>
          <p:nvPr>
            <p:ph type="sldNum" sz="quarter" idx="4"/>
          </p:nvPr>
        </p:nvSpPr>
        <p:spPr>
          <a:xfrm>
            <a:off x="10221518" y="6356347"/>
            <a:ext cx="1130694" cy="365125"/>
          </a:xfrm>
          <a:prstGeom prst="rect">
            <a:avLst/>
          </a:prstGeom>
        </p:spPr>
        <p:txBody>
          <a:bodyPr vert="horz" lIns="91440" tIns="45720" rIns="91440" bIns="45720" rtlCol="0" anchor="b"/>
          <a:lstStyle>
            <a:lvl1pPr algn="r">
              <a:defRPr sz="1200">
                <a:solidFill>
                  <a:schemeClr val="tx1">
                    <a:tint val="75000"/>
                  </a:schemeClr>
                </a:solidFill>
              </a:defRPr>
            </a:lvl1pPr>
          </a:lstStyle>
          <a:p>
            <a:fld id="{846D24F4-B795-4F09-B0AD-01404497C262}" type="slidenum">
              <a:rPr lang="nl-NL" smtClean="0"/>
              <a:t>‹#›</a:t>
            </a:fld>
            <a:endParaRPr lang="nl-NL"/>
          </a:p>
        </p:txBody>
      </p:sp>
      <p:pic>
        <p:nvPicPr>
          <p:cNvPr id="7" name="Picture 6"/>
          <p:cNvPicPr>
            <a:picLocks noChangeAspect="1"/>
          </p:cNvPicPr>
          <p:nvPr userDrawn="1"/>
        </p:nvPicPr>
        <p:blipFill>
          <a:blip r:embed="rId27" cstate="email">
            <a:extLst>
              <a:ext uri="{28A0092B-C50C-407E-A947-70E740481C1C}">
                <a14:useLocalDpi xmlns:a14="http://schemas.microsoft.com/office/drawing/2010/main"/>
              </a:ext>
            </a:extLst>
          </a:blip>
          <a:stretch>
            <a:fillRect/>
          </a:stretch>
        </p:blipFill>
        <p:spPr>
          <a:xfrm>
            <a:off x="10107148" y="504768"/>
            <a:ext cx="1581141" cy="250882"/>
          </a:xfrm>
          <a:prstGeom prst="rect">
            <a:avLst/>
          </a:prstGeom>
        </p:spPr>
      </p:pic>
      <p:sp>
        <p:nvSpPr>
          <p:cNvPr id="12" name="Title Placeholder 1">
            <a:extLst>
              <a:ext uri="{FF2B5EF4-FFF2-40B4-BE49-F238E27FC236}">
                <a16:creationId xmlns:a16="http://schemas.microsoft.com/office/drawing/2014/main" id="{0FC5D71A-55E2-4FF9-BE32-7C3AFCB0C7E9}"/>
              </a:ext>
            </a:extLst>
          </p:cNvPr>
          <p:cNvSpPr>
            <a:spLocks noGrp="1"/>
          </p:cNvSpPr>
          <p:nvPr>
            <p:ph type="title"/>
          </p:nvPr>
        </p:nvSpPr>
        <p:spPr>
          <a:xfrm>
            <a:off x="826534" y="415926"/>
            <a:ext cx="8864221" cy="1254125"/>
          </a:xfrm>
          <a:prstGeom prst="rect">
            <a:avLst/>
          </a:prstGeom>
        </p:spPr>
        <p:txBody>
          <a:bodyPr vert="horz" lIns="91440" tIns="45720" rIns="91440" bIns="45720" rtlCol="0" anchor="t">
            <a:normAutofit/>
          </a:bodyPr>
          <a:lstStyle/>
          <a:p>
            <a:r>
              <a:rPr lang="en-US"/>
              <a:t>Click to edit Master title </a:t>
            </a:r>
            <a:endParaRPr lang="nl-NL"/>
          </a:p>
        </p:txBody>
      </p:sp>
      <p:sp>
        <p:nvSpPr>
          <p:cNvPr id="14" name="Text Placeholder 2">
            <a:extLst>
              <a:ext uri="{FF2B5EF4-FFF2-40B4-BE49-F238E27FC236}">
                <a16:creationId xmlns:a16="http://schemas.microsoft.com/office/drawing/2014/main" id="{934C3124-9A11-4BD0-A512-BE021F394669}"/>
              </a:ext>
            </a:extLst>
          </p:cNvPr>
          <p:cNvSpPr>
            <a:spLocks noGrp="1"/>
          </p:cNvSpPr>
          <p:nvPr>
            <p:ph type="body" idx="1"/>
          </p:nvPr>
        </p:nvSpPr>
        <p:spPr>
          <a:xfrm>
            <a:off x="839788" y="1825625"/>
            <a:ext cx="105124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1463185612"/>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6" r:id="rId9"/>
    <p:sldLayoutId id="2147483818" r:id="rId10"/>
    <p:sldLayoutId id="2147483788" r:id="rId11"/>
    <p:sldLayoutId id="2147483816" r:id="rId12"/>
    <p:sldLayoutId id="2147483817" r:id="rId13"/>
    <p:sldLayoutId id="2147483790" r:id="rId14"/>
    <p:sldLayoutId id="2147483791" r:id="rId15"/>
    <p:sldLayoutId id="2147483792" r:id="rId16"/>
    <p:sldLayoutId id="2147483793" r:id="rId17"/>
    <p:sldLayoutId id="2147483794" r:id="rId18"/>
    <p:sldLayoutId id="2147483795" r:id="rId19"/>
    <p:sldLayoutId id="2147483797" r:id="rId20"/>
    <p:sldLayoutId id="2147483799" r:id="rId21"/>
    <p:sldLayoutId id="2147483801" r:id="rId22"/>
  </p:sldLayoutIdLst>
  <p:hf sldNum="0" hdr="0" ftr="0" dt="0"/>
  <p:txStyles>
    <p:titleStyle>
      <a:lvl1pPr algn="l" defTabSz="914400" rtl="0" eaLnBrk="1" latinLnBrk="0" hangingPunct="1">
        <a:lnSpc>
          <a:spcPct val="90000"/>
        </a:lnSpc>
        <a:spcBef>
          <a:spcPct val="0"/>
        </a:spcBef>
        <a:buNone/>
        <a:defRPr sz="3600" b="0" kern="1200">
          <a:solidFill>
            <a:schemeClr val="tx2"/>
          </a:solidFill>
          <a:latin typeface="Geomanist Medium" panose="02000603000000020004"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3653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153988"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1635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17145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529" userDrawn="1">
          <p15:clr>
            <a:srgbClr val="F26B43"/>
          </p15:clr>
        </p15:guide>
        <p15:guide id="4" pos="7151" userDrawn="1">
          <p15:clr>
            <a:srgbClr val="F26B43"/>
          </p15:clr>
        </p15:guide>
        <p15:guide id="5" orient="horz" pos="232" userDrawn="1">
          <p15:clr>
            <a:srgbClr val="F26B43"/>
          </p15:clr>
        </p15:guide>
        <p15:guide id="6" orient="horz" pos="1071" userDrawn="1">
          <p15:clr>
            <a:srgbClr val="F26B43"/>
          </p15:clr>
        </p15:guide>
        <p15:guide id="7" orient="horz" pos="1139" userDrawn="1">
          <p15:clr>
            <a:srgbClr val="F26B43"/>
          </p15:clr>
        </p15:guide>
        <p15:guide id="8" orient="horz" pos="3884"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A545A423-5A49-AE94-B8C1-A2B6313FB18E}"/>
              </a:ext>
            </a:extLst>
          </p:cNvPr>
          <p:cNvGraphicFramePr>
            <a:graphicFrameLocks noChangeAspect="1"/>
          </p:cNvGraphicFramePr>
          <p:nvPr userDrawn="1">
            <p:custDataLst>
              <p:tags r:id="rId6"/>
            </p:custDataLst>
            <p:extLst>
              <p:ext uri="{D42A27DB-BD31-4B8C-83A1-F6EECF244321}">
                <p14:modId xmlns:p14="http://schemas.microsoft.com/office/powerpoint/2010/main" val="26675058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384" imgH="385" progId="TCLayout.ActiveDocument.1">
                  <p:embed/>
                </p:oleObj>
              </mc:Choice>
              <mc:Fallback>
                <p:oleObj name="think-cell Slide" r:id="rId7" imgW="384" imgH="385" progId="TCLayout.ActiveDocument.1">
                  <p:embed/>
                  <p:pic>
                    <p:nvPicPr>
                      <p:cNvPr id="3" name="think-cell data - do not delete" hidden="1">
                        <a:extLst>
                          <a:ext uri="{FF2B5EF4-FFF2-40B4-BE49-F238E27FC236}">
                            <a16:creationId xmlns:a16="http://schemas.microsoft.com/office/drawing/2014/main" id="{A545A423-5A49-AE94-B8C1-A2B6313FB18E}"/>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4" name="Date Placeholder 3">
            <a:extLst>
              <a:ext uri="{FF2B5EF4-FFF2-40B4-BE49-F238E27FC236}">
                <a16:creationId xmlns:a16="http://schemas.microsoft.com/office/drawing/2014/main" id="{D45F4E19-B445-4E56-B2D5-085AB70D6FB5}"/>
              </a:ext>
            </a:extLst>
          </p:cNvPr>
          <p:cNvSpPr>
            <a:spLocks noGrp="1"/>
          </p:cNvSpPr>
          <p:nvPr>
            <p:ph type="dt" sz="half" idx="2"/>
          </p:nvPr>
        </p:nvSpPr>
        <p:spPr>
          <a:xfrm>
            <a:off x="8922499" y="6356348"/>
            <a:ext cx="1184649" cy="365125"/>
          </a:xfrm>
          <a:prstGeom prst="rect">
            <a:avLst/>
          </a:prstGeom>
        </p:spPr>
        <p:txBody>
          <a:bodyPr vert="horz" lIns="91440" tIns="45720" rIns="91440" bIns="45720" rtlCol="0" anchor="b"/>
          <a:lstStyle>
            <a:lvl1pPr algn="r">
              <a:defRPr sz="1200">
                <a:solidFill>
                  <a:schemeClr val="tx1">
                    <a:tint val="75000"/>
                  </a:schemeClr>
                </a:solidFill>
              </a:defRPr>
            </a:lvl1pPr>
          </a:lstStyle>
          <a:p>
            <a:fld id="{22B5481E-D541-41A4-8517-429FCE821EAE}" type="datetime1">
              <a:rPr lang="nl-NL" smtClean="0"/>
              <a:t>23-7-2026</a:t>
            </a:fld>
            <a:endParaRPr lang="nl-NL"/>
          </a:p>
        </p:txBody>
      </p:sp>
      <p:sp>
        <p:nvSpPr>
          <p:cNvPr id="5" name="Footer Placeholder 4">
            <a:extLst>
              <a:ext uri="{FF2B5EF4-FFF2-40B4-BE49-F238E27FC236}">
                <a16:creationId xmlns:a16="http://schemas.microsoft.com/office/drawing/2014/main" id="{B8425055-FCF2-431A-A599-03627CC3DAD2}"/>
              </a:ext>
            </a:extLst>
          </p:cNvPr>
          <p:cNvSpPr>
            <a:spLocks noGrp="1"/>
          </p:cNvSpPr>
          <p:nvPr>
            <p:ph type="ftr" sz="quarter" idx="3"/>
          </p:nvPr>
        </p:nvSpPr>
        <p:spPr>
          <a:xfrm>
            <a:off x="2146854" y="6356347"/>
            <a:ext cx="6568816" cy="365125"/>
          </a:xfrm>
          <a:prstGeom prst="rect">
            <a:avLst/>
          </a:prstGeom>
        </p:spPr>
        <p:txBody>
          <a:bodyPr vert="horz" lIns="91440" tIns="45720" rIns="91440" bIns="45720" rtlCol="0" anchor="b"/>
          <a:lstStyle>
            <a:lvl1pPr algn="l">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id="{7E967C15-8091-4108-8D8C-8313100891A2}"/>
              </a:ext>
            </a:extLst>
          </p:cNvPr>
          <p:cNvSpPr>
            <a:spLocks noGrp="1"/>
          </p:cNvSpPr>
          <p:nvPr>
            <p:ph type="sldNum" sz="quarter" idx="4"/>
          </p:nvPr>
        </p:nvSpPr>
        <p:spPr>
          <a:xfrm>
            <a:off x="10221518" y="6356347"/>
            <a:ext cx="1130694" cy="365125"/>
          </a:xfrm>
          <a:prstGeom prst="rect">
            <a:avLst/>
          </a:prstGeom>
        </p:spPr>
        <p:txBody>
          <a:bodyPr vert="horz" lIns="91440" tIns="45720" rIns="91440" bIns="45720" rtlCol="0" anchor="b"/>
          <a:lstStyle>
            <a:lvl1pPr algn="r">
              <a:defRPr sz="1200">
                <a:solidFill>
                  <a:schemeClr val="tx1">
                    <a:tint val="75000"/>
                  </a:schemeClr>
                </a:solidFill>
              </a:defRPr>
            </a:lvl1pPr>
          </a:lstStyle>
          <a:p>
            <a:fld id="{846D24F4-B795-4F09-B0AD-01404497C262}" type="slidenum">
              <a:rPr lang="nl-NL" smtClean="0"/>
              <a:t>‹#›</a:t>
            </a:fld>
            <a:endParaRPr lang="nl-NL"/>
          </a:p>
        </p:txBody>
      </p:sp>
      <p:pic>
        <p:nvPicPr>
          <p:cNvPr id="7" name="Picture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107148" y="504768"/>
            <a:ext cx="1581141" cy="250882"/>
          </a:xfrm>
          <a:prstGeom prst="rect">
            <a:avLst/>
          </a:prstGeom>
        </p:spPr>
      </p:pic>
      <p:sp>
        <p:nvSpPr>
          <p:cNvPr id="12" name="Title Placeholder 1">
            <a:extLst>
              <a:ext uri="{FF2B5EF4-FFF2-40B4-BE49-F238E27FC236}">
                <a16:creationId xmlns:a16="http://schemas.microsoft.com/office/drawing/2014/main" id="{0FC5D71A-55E2-4FF9-BE32-7C3AFCB0C7E9}"/>
              </a:ext>
            </a:extLst>
          </p:cNvPr>
          <p:cNvSpPr>
            <a:spLocks noGrp="1"/>
          </p:cNvSpPr>
          <p:nvPr>
            <p:ph type="title"/>
          </p:nvPr>
        </p:nvSpPr>
        <p:spPr>
          <a:xfrm>
            <a:off x="826534" y="415926"/>
            <a:ext cx="8864221" cy="1254125"/>
          </a:xfrm>
          <a:prstGeom prst="rect">
            <a:avLst/>
          </a:prstGeom>
        </p:spPr>
        <p:txBody>
          <a:bodyPr vert="horz" lIns="91440" tIns="45720" rIns="91440" bIns="45720" rtlCol="0" anchor="t">
            <a:normAutofit/>
          </a:bodyPr>
          <a:lstStyle/>
          <a:p>
            <a:r>
              <a:rPr lang="en-US"/>
              <a:t>Click to edit Master title </a:t>
            </a:r>
            <a:endParaRPr lang="nl-NL"/>
          </a:p>
        </p:txBody>
      </p:sp>
      <p:sp>
        <p:nvSpPr>
          <p:cNvPr id="14" name="Text Placeholder 2">
            <a:extLst>
              <a:ext uri="{FF2B5EF4-FFF2-40B4-BE49-F238E27FC236}">
                <a16:creationId xmlns:a16="http://schemas.microsoft.com/office/drawing/2014/main" id="{934C3124-9A11-4BD0-A512-BE021F394669}"/>
              </a:ext>
            </a:extLst>
          </p:cNvPr>
          <p:cNvSpPr>
            <a:spLocks noGrp="1"/>
          </p:cNvSpPr>
          <p:nvPr>
            <p:ph type="body" idx="1"/>
          </p:nvPr>
        </p:nvSpPr>
        <p:spPr>
          <a:xfrm>
            <a:off x="839788" y="1825625"/>
            <a:ext cx="105124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546837453"/>
      </p:ext>
    </p:extLst>
  </p:cSld>
  <p:clrMap bg1="lt1" tx1="dk1" bg2="lt2" tx2="dk2" accent1="accent1" accent2="accent2" accent3="accent3" accent4="accent4" accent5="accent5" accent6="accent6" hlink="hlink" folHlink="folHlink"/>
  <p:sldLayoutIdLst>
    <p:sldLayoutId id="2147483808" r:id="rId1"/>
    <p:sldLayoutId id="2147483809" r:id="rId2"/>
    <p:sldLayoutId id="2147483811" r:id="rId3"/>
    <p:sldLayoutId id="2147483813" r:id="rId4"/>
  </p:sldLayoutIdLst>
  <p:hf sldNum="0" hdr="0" ftr="0" dt="0"/>
  <p:txStyles>
    <p:titleStyle>
      <a:lvl1pPr algn="l" defTabSz="914400" rtl="0" eaLnBrk="1" latinLnBrk="0" hangingPunct="1">
        <a:lnSpc>
          <a:spcPct val="90000"/>
        </a:lnSpc>
        <a:spcBef>
          <a:spcPct val="0"/>
        </a:spcBef>
        <a:buNone/>
        <a:defRPr sz="3600" b="0" kern="1200">
          <a:solidFill>
            <a:schemeClr val="tx2"/>
          </a:solidFill>
          <a:latin typeface="Geomanist Medium" panose="02000603000000020004"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3653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153988"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16351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17145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529">
          <p15:clr>
            <a:srgbClr val="F26B43"/>
          </p15:clr>
        </p15:guide>
        <p15:guide id="4" pos="7151">
          <p15:clr>
            <a:srgbClr val="F26B43"/>
          </p15:clr>
        </p15:guide>
        <p15:guide id="5" orient="horz" pos="232">
          <p15:clr>
            <a:srgbClr val="F26B43"/>
          </p15:clr>
        </p15:guide>
        <p15:guide id="6" orient="horz" pos="1071">
          <p15:clr>
            <a:srgbClr val="F26B43"/>
          </p15:clr>
        </p15:guide>
        <p15:guide id="7" orient="horz" pos="1139">
          <p15:clr>
            <a:srgbClr val="F26B43"/>
          </p15:clr>
        </p15:guide>
        <p15:guide id="8" orient="horz" pos="388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44AE59"/>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0AB873CE-FE67-BBCF-B922-784FFD55D563}"/>
              </a:ext>
            </a:extLst>
          </p:cNvPr>
          <p:cNvGraphicFramePr>
            <a:graphicFrameLocks noChangeAspect="1"/>
          </p:cNvGraphicFramePr>
          <p:nvPr userDrawn="1">
            <p:custDataLst>
              <p:tags r:id="rId6"/>
            </p:custDataLst>
            <p:extLst>
              <p:ext uri="{D42A27DB-BD31-4B8C-83A1-F6EECF244321}">
                <p14:modId xmlns:p14="http://schemas.microsoft.com/office/powerpoint/2010/main" val="39173468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384" imgH="385" progId="TCLayout.ActiveDocument.1">
                  <p:embed/>
                </p:oleObj>
              </mc:Choice>
              <mc:Fallback>
                <p:oleObj name="think-cell Slide" r:id="rId7" imgW="384" imgH="385" progId="TCLayout.ActiveDocument.1">
                  <p:embed/>
                  <p:pic>
                    <p:nvPicPr>
                      <p:cNvPr id="8" name="think-cell data - do not delete" hidden="1">
                        <a:extLst>
                          <a:ext uri="{FF2B5EF4-FFF2-40B4-BE49-F238E27FC236}">
                            <a16:creationId xmlns:a16="http://schemas.microsoft.com/office/drawing/2014/main" id="{0AB873CE-FE67-BBCF-B922-784FFD55D563}"/>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653438F8-A99A-41EE-ACC8-A05636D0FD4F}"/>
              </a:ext>
            </a:extLst>
          </p:cNvPr>
          <p:cNvSpPr>
            <a:spLocks noGrp="1"/>
          </p:cNvSpPr>
          <p:nvPr>
            <p:ph type="title"/>
          </p:nvPr>
        </p:nvSpPr>
        <p:spPr>
          <a:xfrm>
            <a:off x="838200" y="365125"/>
            <a:ext cx="9163050" cy="1325563"/>
          </a:xfrm>
          <a:prstGeom prst="rect">
            <a:avLst/>
          </a:prstGeom>
        </p:spPr>
        <p:txBody>
          <a:bodyPr vert="horz" lIns="91440" tIns="45720" rIns="91440" bIns="45720" rtlCol="0" anchor="t">
            <a:normAutofit/>
          </a:bodyPr>
          <a:lstStyle/>
          <a:p>
            <a:pPr lvl="0"/>
            <a:r>
              <a:rPr lang="en-US"/>
              <a:t>Click to edit Master title style</a:t>
            </a:r>
            <a:endParaRPr lang="bg-BG"/>
          </a:p>
        </p:txBody>
      </p:sp>
      <p:sp>
        <p:nvSpPr>
          <p:cNvPr id="3" name="Text Placeholder 2">
            <a:extLst>
              <a:ext uri="{FF2B5EF4-FFF2-40B4-BE49-F238E27FC236}">
                <a16:creationId xmlns:a16="http://schemas.microsoft.com/office/drawing/2014/main" id="{4316890E-92A4-4402-8844-93FC282248D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Date Placeholder 3">
            <a:extLst>
              <a:ext uri="{FF2B5EF4-FFF2-40B4-BE49-F238E27FC236}">
                <a16:creationId xmlns:a16="http://schemas.microsoft.com/office/drawing/2014/main" id="{D39B80FB-E1A8-4D5B-A58E-4FE9E1C8D8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fld id="{1EA2B322-9FC4-47D0-BEE4-3A17298DE3E5}" type="datetime1">
              <a:rPr lang="nl-NL" smtClean="0"/>
              <a:t>23-7-2026</a:t>
            </a:fld>
            <a:endParaRPr lang="bg-BG"/>
          </a:p>
        </p:txBody>
      </p:sp>
      <p:sp>
        <p:nvSpPr>
          <p:cNvPr id="5" name="Footer Placeholder 4">
            <a:extLst>
              <a:ext uri="{FF2B5EF4-FFF2-40B4-BE49-F238E27FC236}">
                <a16:creationId xmlns:a16="http://schemas.microsoft.com/office/drawing/2014/main" id="{A3B7CCC2-0E64-472A-A1BA-10C8F098BD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bg-BG"/>
          </a:p>
        </p:txBody>
      </p:sp>
      <p:sp>
        <p:nvSpPr>
          <p:cNvPr id="6" name="Slide Number Placeholder 5">
            <a:extLst>
              <a:ext uri="{FF2B5EF4-FFF2-40B4-BE49-F238E27FC236}">
                <a16:creationId xmlns:a16="http://schemas.microsoft.com/office/drawing/2014/main" id="{E05EEF42-462E-4ECF-BA21-1ED44FCF26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BF7D7063-36AA-4CFE-A632-4BFCE5F48F01}" type="slidenum">
              <a:rPr lang="bg-BG" smtClean="0"/>
              <a:pPr/>
              <a:t>‹#›</a:t>
            </a:fld>
            <a:endParaRPr lang="bg-BG"/>
          </a:p>
        </p:txBody>
      </p:sp>
      <p:pic>
        <p:nvPicPr>
          <p:cNvPr id="9" name="Picture 8" descr="Logo&#10;&#10;Description automatically generated">
            <a:extLst>
              <a:ext uri="{FF2B5EF4-FFF2-40B4-BE49-F238E27FC236}">
                <a16:creationId xmlns:a16="http://schemas.microsoft.com/office/drawing/2014/main" id="{A7ABAA3F-08BC-491B-AE42-A8C1B9540CC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143207" y="489820"/>
            <a:ext cx="1576098" cy="226914"/>
          </a:xfrm>
          <a:prstGeom prst="rect">
            <a:avLst/>
          </a:prstGeom>
        </p:spPr>
      </p:pic>
    </p:spTree>
    <p:extLst>
      <p:ext uri="{BB962C8B-B14F-4D97-AF65-F5344CB8AC3E}">
        <p14:creationId xmlns:p14="http://schemas.microsoft.com/office/powerpoint/2010/main" val="2304536597"/>
      </p:ext>
    </p:extLst>
  </p:cSld>
  <p:clrMap bg1="lt1" tx1="dk1" bg2="lt2" tx2="dk2" accent1="accent1" accent2="accent2" accent3="accent3" accent4="accent4" accent5="accent5" accent6="accent6" hlink="hlink" folHlink="folHlink"/>
  <p:sldLayoutIdLst>
    <p:sldLayoutId id="2147483688" r:id="rId1"/>
    <p:sldLayoutId id="2147483700" r:id="rId2"/>
    <p:sldLayoutId id="2147483693" r:id="rId3"/>
    <p:sldLayoutId id="2147483694" r:id="rId4"/>
  </p:sldLayoutIdLst>
  <p:hf sldNum="0" hdr="0" ftr="0" dt="0"/>
  <p:txStyles>
    <p:titleStyle>
      <a:lvl1pPr algn="l" defTabSz="914400" rtl="0" eaLnBrk="1" latinLnBrk="0" hangingPunct="1">
        <a:lnSpc>
          <a:spcPct val="90000"/>
        </a:lnSpc>
        <a:spcBef>
          <a:spcPct val="0"/>
        </a:spcBef>
        <a:buNone/>
        <a:defRPr lang="bg-BG" sz="2800" b="0" kern="1200" dirty="0">
          <a:solidFill>
            <a:schemeClr val="bg1"/>
          </a:solidFill>
          <a:latin typeface="Geomanist Medium" panose="02000603000000020004"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BC646E-6072-7FB2-B5B7-4549C8A994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FF4FD50-6DFB-EEBB-2A81-1313DBBD19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7454D5-BD78-237B-B69F-2C23533B6B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878A3C6-50B6-4025-B4F0-6801E08EC67C}" type="datetime1">
              <a:rPr lang="nl-NL" smtClean="0"/>
              <a:t>23-7-2026</a:t>
            </a:fld>
            <a:endParaRPr lang="nl-NL"/>
          </a:p>
        </p:txBody>
      </p:sp>
      <p:sp>
        <p:nvSpPr>
          <p:cNvPr id="5" name="Footer Placeholder 4">
            <a:extLst>
              <a:ext uri="{FF2B5EF4-FFF2-40B4-BE49-F238E27FC236}">
                <a16:creationId xmlns:a16="http://schemas.microsoft.com/office/drawing/2014/main" id="{29CE9452-1393-855A-B829-6E0C3DB2BC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Slide Number Placeholder 5">
            <a:extLst>
              <a:ext uri="{FF2B5EF4-FFF2-40B4-BE49-F238E27FC236}">
                <a16:creationId xmlns:a16="http://schemas.microsoft.com/office/drawing/2014/main" id="{8120BE8D-65E2-6BDF-EBAE-FB8D037507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46D24F4-B795-4F09-B0AD-01404497C262}" type="slidenum">
              <a:rPr lang="nl-NL" smtClean="0"/>
              <a:t>‹#›</a:t>
            </a:fld>
            <a:endParaRPr lang="nl-NL"/>
          </a:p>
        </p:txBody>
      </p:sp>
      <p:graphicFrame>
        <p:nvGraphicFramePr>
          <p:cNvPr id="7" name="think-cell data - do not delete" hidden="1">
            <a:extLst>
              <a:ext uri="{FF2B5EF4-FFF2-40B4-BE49-F238E27FC236}">
                <a16:creationId xmlns:a16="http://schemas.microsoft.com/office/drawing/2014/main" id="{D5F3E2EB-53B1-FF23-57F8-D59970D95607}"/>
              </a:ext>
            </a:extLst>
          </p:cNvPr>
          <p:cNvGraphicFramePr>
            <a:graphicFrameLocks noChangeAspect="1"/>
          </p:cNvGraphicFramePr>
          <p:nvPr userDrawn="1">
            <p:custDataLst>
              <p:tags r:id="rId19"/>
            </p:custDataLst>
            <p:extLst>
              <p:ext uri="{D42A27DB-BD31-4B8C-83A1-F6EECF244321}">
                <p14:modId xmlns:p14="http://schemas.microsoft.com/office/powerpoint/2010/main" val="31180088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0" imgW="384" imgH="385" progId="TCLayout.ActiveDocument.1">
                  <p:embed/>
                </p:oleObj>
              </mc:Choice>
              <mc:Fallback>
                <p:oleObj name="think-cell Slide" r:id="rId20" imgW="384" imgH="385" progId="TCLayout.ActiveDocument.1">
                  <p:embed/>
                  <p:pic>
                    <p:nvPicPr>
                      <p:cNvPr id="7" name="think-cell data - do not delete" hidden="1">
                        <a:extLst>
                          <a:ext uri="{FF2B5EF4-FFF2-40B4-BE49-F238E27FC236}">
                            <a16:creationId xmlns:a16="http://schemas.microsoft.com/office/drawing/2014/main" id="{D5F3E2EB-53B1-FF23-57F8-D59970D95607}"/>
                          </a:ext>
                        </a:extLst>
                      </p:cNvPr>
                      <p:cNvPicPr/>
                      <p:nvPr/>
                    </p:nvPicPr>
                    <p:blipFill>
                      <a:blip r:embed="rId21"/>
                      <a:stretch>
                        <a:fillRect/>
                      </a:stretch>
                    </p:blipFill>
                    <p:spPr>
                      <a:xfrm>
                        <a:off x="1588" y="1588"/>
                        <a:ext cx="1588" cy="1588"/>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0C657E06-18A0-D704-B2F6-144A79A4B5E2}"/>
              </a:ext>
            </a:extLst>
          </p:cNvPr>
          <p:cNvPicPr>
            <a:picLocks noChangeAspect="1"/>
          </p:cNvPicPr>
          <p:nvPr userDrawn="1"/>
        </p:nvPicPr>
        <p:blipFill>
          <a:blip r:embed="rId22" cstate="email">
            <a:extLst>
              <a:ext uri="{28A0092B-C50C-407E-A947-70E740481C1C}">
                <a14:useLocalDpi xmlns:a14="http://schemas.microsoft.com/office/drawing/2010/main"/>
              </a:ext>
            </a:extLst>
          </a:blip>
          <a:stretch>
            <a:fillRect/>
          </a:stretch>
        </p:blipFill>
        <p:spPr>
          <a:xfrm>
            <a:off x="10107148" y="504768"/>
            <a:ext cx="1581141" cy="250882"/>
          </a:xfrm>
          <a:prstGeom prst="rect">
            <a:avLst/>
          </a:prstGeom>
        </p:spPr>
      </p:pic>
    </p:spTree>
    <p:extLst>
      <p:ext uri="{BB962C8B-B14F-4D97-AF65-F5344CB8AC3E}">
        <p14:creationId xmlns:p14="http://schemas.microsoft.com/office/powerpoint/2010/main" val="74082623"/>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 id="2147483832" r:id="rId13"/>
    <p:sldLayoutId id="2147483833" r:id="rId14"/>
    <p:sldLayoutId id="2147483834" r:id="rId15"/>
    <p:sldLayoutId id="2147483835" r:id="rId16"/>
    <p:sldLayoutId id="2147483836" r:id="rId17"/>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529" userDrawn="1">
          <p15:clr>
            <a:srgbClr val="F26B43"/>
          </p15:clr>
        </p15:guide>
        <p15:guide id="4" pos="7151" userDrawn="1">
          <p15:clr>
            <a:srgbClr val="F26B43"/>
          </p15:clr>
        </p15:guide>
        <p15:guide id="5" orient="horz" pos="232" userDrawn="1">
          <p15:clr>
            <a:srgbClr val="F26B43"/>
          </p15:clr>
        </p15:guide>
        <p15:guide id="6" orient="horz" pos="1071" userDrawn="1">
          <p15:clr>
            <a:srgbClr val="F26B43"/>
          </p15:clr>
        </p15:guide>
        <p15:guide id="7" orient="horz" pos="1139" userDrawn="1">
          <p15:clr>
            <a:srgbClr val="F26B43"/>
          </p15:clr>
        </p15:guide>
        <p15:guide id="8" orient="horz" pos="3884"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1.xml"/><Relationship Id="rId7" Type="http://schemas.openxmlformats.org/officeDocument/2006/relationships/image" Target="../media/image17.wmf"/><Relationship Id="rId2" Type="http://schemas.openxmlformats.org/officeDocument/2006/relationships/slideLayout" Target="../slideLayouts/slideLayout1.xml"/><Relationship Id="rId1" Type="http://schemas.openxmlformats.org/officeDocument/2006/relationships/tags" Target="../tags/tag6.xml"/><Relationship Id="rId6" Type="http://schemas.openxmlformats.org/officeDocument/2006/relationships/image" Target="../media/image16.jpeg"/><Relationship Id="rId5" Type="http://schemas.openxmlformats.org/officeDocument/2006/relationships/image" Target="../media/image2.emf"/><Relationship Id="rId4" Type="http://schemas.openxmlformats.org/officeDocument/2006/relationships/oleObject" Target="../embeddings/oleObject5.bin"/></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7.xml"/><Relationship Id="rId1" Type="http://schemas.openxmlformats.org/officeDocument/2006/relationships/tags" Target="../tags/tag14.xml"/><Relationship Id="rId6" Type="http://schemas.openxmlformats.org/officeDocument/2006/relationships/image" Target="../media/image17.wmf"/><Relationship Id="rId5" Type="http://schemas.openxmlformats.org/officeDocument/2006/relationships/image" Target="../media/image2.emf"/><Relationship Id="rId4" Type="http://schemas.openxmlformats.org/officeDocument/2006/relationships/oleObject" Target="../embeddings/oleObject13.bin"/></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47.xml"/><Relationship Id="rId1" Type="http://schemas.openxmlformats.org/officeDocument/2006/relationships/tags" Target="../tags/tag15.xml"/><Relationship Id="rId5" Type="http://schemas.openxmlformats.org/officeDocument/2006/relationships/image" Target="../media/image17.wmf"/><Relationship Id="rId4" Type="http://schemas.openxmlformats.org/officeDocument/2006/relationships/image" Target="../media/image22.e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47.xml"/><Relationship Id="rId1" Type="http://schemas.openxmlformats.org/officeDocument/2006/relationships/tags" Target="../tags/tag16.xml"/><Relationship Id="rId5" Type="http://schemas.openxmlformats.org/officeDocument/2006/relationships/image" Target="../media/image17.wmf"/><Relationship Id="rId4" Type="http://schemas.openxmlformats.org/officeDocument/2006/relationships/image" Target="../media/image2.emf"/></Relationships>
</file>

<file path=ppt/slides/_rels/slide13.xml.rels><?xml version="1.0" encoding="UTF-8" standalone="yes"?>
<Relationships xmlns="http://schemas.openxmlformats.org/package/2006/relationships"><Relationship Id="rId8" Type="http://schemas.openxmlformats.org/officeDocument/2006/relationships/image" Target="../media/image17.wmf"/><Relationship Id="rId3" Type="http://schemas.openxmlformats.org/officeDocument/2006/relationships/notesSlide" Target="../notesSlides/notesSlide9.xml"/><Relationship Id="rId7" Type="http://schemas.openxmlformats.org/officeDocument/2006/relationships/image" Target="../media/image28.png"/><Relationship Id="rId2" Type="http://schemas.openxmlformats.org/officeDocument/2006/relationships/slideLayout" Target="../slideLayouts/slideLayout47.xml"/><Relationship Id="rId1" Type="http://schemas.openxmlformats.org/officeDocument/2006/relationships/tags" Target="../tags/tag17.xml"/><Relationship Id="rId6" Type="http://schemas.openxmlformats.org/officeDocument/2006/relationships/image" Target="../media/image27.png"/><Relationship Id="rId5" Type="http://schemas.openxmlformats.org/officeDocument/2006/relationships/image" Target="../media/image22.emf"/><Relationship Id="rId4" Type="http://schemas.openxmlformats.org/officeDocument/2006/relationships/oleObject" Target="../embeddings/oleObject16.bin"/></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47.xml"/><Relationship Id="rId1" Type="http://schemas.openxmlformats.org/officeDocument/2006/relationships/tags" Target="../tags/tag18.xml"/><Relationship Id="rId6" Type="http://schemas.openxmlformats.org/officeDocument/2006/relationships/image" Target="../media/image17.wmf"/><Relationship Id="rId5" Type="http://schemas.openxmlformats.org/officeDocument/2006/relationships/image" Target="../media/image29.png"/><Relationship Id="rId4" Type="http://schemas.openxmlformats.org/officeDocument/2006/relationships/image" Target="../media/image22.emf"/></Relationships>
</file>

<file path=ppt/slides/_rels/slide15.xml.rels><?xml version="1.0" encoding="UTF-8" standalone="yes"?>
<Relationships xmlns="http://schemas.openxmlformats.org/package/2006/relationships"><Relationship Id="rId8" Type="http://schemas.openxmlformats.org/officeDocument/2006/relationships/image" Target="../media/image17.wmf"/><Relationship Id="rId3" Type="http://schemas.openxmlformats.org/officeDocument/2006/relationships/notesSlide" Target="../notesSlides/notesSlide10.xml"/><Relationship Id="rId7" Type="http://schemas.openxmlformats.org/officeDocument/2006/relationships/image" Target="../media/image31.png"/><Relationship Id="rId2" Type="http://schemas.openxmlformats.org/officeDocument/2006/relationships/slideLayout" Target="../slideLayouts/slideLayout47.xml"/><Relationship Id="rId1" Type="http://schemas.openxmlformats.org/officeDocument/2006/relationships/tags" Target="../tags/tag19.xml"/><Relationship Id="rId6" Type="http://schemas.openxmlformats.org/officeDocument/2006/relationships/image" Target="../media/image30.png"/><Relationship Id="rId5" Type="http://schemas.openxmlformats.org/officeDocument/2006/relationships/image" Target="../media/image22.emf"/><Relationship Id="rId4" Type="http://schemas.openxmlformats.org/officeDocument/2006/relationships/oleObject" Target="../embeddings/oleObject18.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17.wmf"/><Relationship Id="rId2" Type="http://schemas.openxmlformats.org/officeDocument/2006/relationships/slideLayout" Target="../slideLayouts/slideLayout47.xml"/><Relationship Id="rId1" Type="http://schemas.openxmlformats.org/officeDocument/2006/relationships/tags" Target="../tags/tag20.xml"/><Relationship Id="rId6" Type="http://schemas.openxmlformats.org/officeDocument/2006/relationships/image" Target="../media/image32.png"/><Relationship Id="rId5" Type="http://schemas.openxmlformats.org/officeDocument/2006/relationships/image" Target="../media/image2.emf"/><Relationship Id="rId4" Type="http://schemas.openxmlformats.org/officeDocument/2006/relationships/oleObject" Target="../embeddings/oleObject19.bin"/></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47.xml"/><Relationship Id="rId1" Type="http://schemas.openxmlformats.org/officeDocument/2006/relationships/tags" Target="../tags/tag21.xml"/><Relationship Id="rId6" Type="http://schemas.openxmlformats.org/officeDocument/2006/relationships/image" Target="../media/image17.wmf"/><Relationship Id="rId5" Type="http://schemas.openxmlformats.org/officeDocument/2006/relationships/image" Target="../media/image33.png"/><Relationship Id="rId4" Type="http://schemas.openxmlformats.org/officeDocument/2006/relationships/image" Target="../media/image2.emf"/></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17.wmf"/><Relationship Id="rId2" Type="http://schemas.openxmlformats.org/officeDocument/2006/relationships/slideLayout" Target="../slideLayouts/slideLayout47.xml"/><Relationship Id="rId1" Type="http://schemas.openxmlformats.org/officeDocument/2006/relationships/tags" Target="../tags/tag22.xml"/><Relationship Id="rId6" Type="http://schemas.openxmlformats.org/officeDocument/2006/relationships/image" Target="../media/image34.png"/><Relationship Id="rId5" Type="http://schemas.openxmlformats.org/officeDocument/2006/relationships/image" Target="../media/image2.emf"/><Relationship Id="rId4" Type="http://schemas.openxmlformats.org/officeDocument/2006/relationships/oleObject" Target="../embeddings/oleObject21.bin"/></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2.bin"/><Relationship Id="rId7" Type="http://schemas.openxmlformats.org/officeDocument/2006/relationships/image" Target="../media/image17.wmf"/><Relationship Id="rId2" Type="http://schemas.openxmlformats.org/officeDocument/2006/relationships/slideLayout" Target="../slideLayouts/slideLayout47.xml"/><Relationship Id="rId1" Type="http://schemas.openxmlformats.org/officeDocument/2006/relationships/tags" Target="../tags/tag23.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47.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3.xml"/><Relationship Id="rId1" Type="http://schemas.openxmlformats.org/officeDocument/2006/relationships/tags" Target="../tags/tag24.xml"/><Relationship Id="rId6" Type="http://schemas.openxmlformats.org/officeDocument/2006/relationships/image" Target="../media/image17.wmf"/><Relationship Id="rId5" Type="http://schemas.openxmlformats.org/officeDocument/2006/relationships/image" Target="../media/image37.png"/><Relationship Id="rId4" Type="http://schemas.openxmlformats.org/officeDocument/2006/relationships/image" Target="../media/image2.e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3.xml"/><Relationship Id="rId1" Type="http://schemas.openxmlformats.org/officeDocument/2006/relationships/tags" Target="../tags/tag25.xml"/><Relationship Id="rId5" Type="http://schemas.openxmlformats.org/officeDocument/2006/relationships/image" Target="../media/image17.wmf"/><Relationship Id="rId4" Type="http://schemas.openxmlformats.org/officeDocument/2006/relationships/image" Target="../media/image2.e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5.bin"/><Relationship Id="rId7" Type="http://schemas.openxmlformats.org/officeDocument/2006/relationships/image" Target="../media/image17.wmf"/><Relationship Id="rId2" Type="http://schemas.openxmlformats.org/officeDocument/2006/relationships/slideLayout" Target="../slideLayouts/slideLayout47.xml"/><Relationship Id="rId1" Type="http://schemas.openxmlformats.org/officeDocument/2006/relationships/tags" Target="../tags/tag26.xml"/><Relationship Id="rId6" Type="http://schemas.openxmlformats.org/officeDocument/2006/relationships/image" Target="../media/image38.png"/><Relationship Id="rId5" Type="http://schemas.openxmlformats.org/officeDocument/2006/relationships/image" Target="../media/image35.png"/><Relationship Id="rId4" Type="http://schemas.openxmlformats.org/officeDocument/2006/relationships/image" Target="../media/image2.emf"/></Relationships>
</file>

<file path=ppt/slides/_rels/slide23.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39.png"/><Relationship Id="rId1" Type="http://schemas.openxmlformats.org/officeDocument/2006/relationships/slideLayout" Target="../slideLayouts/slideLayout47.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7.xml"/><Relationship Id="rId1" Type="http://schemas.openxmlformats.org/officeDocument/2006/relationships/tags" Target="../tags/tag27.xml"/><Relationship Id="rId6" Type="http://schemas.openxmlformats.org/officeDocument/2006/relationships/image" Target="../media/image17.wmf"/><Relationship Id="rId5" Type="http://schemas.openxmlformats.org/officeDocument/2006/relationships/image" Target="../media/image2.emf"/><Relationship Id="rId4" Type="http://schemas.openxmlformats.org/officeDocument/2006/relationships/oleObject" Target="../embeddings/oleObject26.bin"/></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3.xml"/><Relationship Id="rId1" Type="http://schemas.openxmlformats.org/officeDocument/2006/relationships/tags" Target="../tags/tag28.xml"/><Relationship Id="rId6" Type="http://schemas.openxmlformats.org/officeDocument/2006/relationships/image" Target="../media/image17.wmf"/><Relationship Id="rId5" Type="http://schemas.openxmlformats.org/officeDocument/2006/relationships/image" Target="../media/image40.png"/><Relationship Id="rId4" Type="http://schemas.openxmlformats.org/officeDocument/2006/relationships/image" Target="../media/image2.emf"/></Relationships>
</file>

<file path=ppt/slides/_rels/slide26.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7.xml"/><Relationship Id="rId1" Type="http://schemas.openxmlformats.org/officeDocument/2006/relationships/tags" Target="../tags/tag29.xml"/><Relationship Id="rId6" Type="http://schemas.openxmlformats.org/officeDocument/2006/relationships/image" Target="../media/image17.wmf"/><Relationship Id="rId5" Type="http://schemas.openxmlformats.org/officeDocument/2006/relationships/image" Target="../media/image2.emf"/><Relationship Id="rId4" Type="http://schemas.openxmlformats.org/officeDocument/2006/relationships/oleObject" Target="../embeddings/oleObject28.bin"/></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7.xml"/><Relationship Id="rId1" Type="http://schemas.openxmlformats.org/officeDocument/2006/relationships/tags" Target="../tags/tag30.xml"/><Relationship Id="rId6" Type="http://schemas.openxmlformats.org/officeDocument/2006/relationships/image" Target="../media/image17.wmf"/><Relationship Id="rId5" Type="http://schemas.openxmlformats.org/officeDocument/2006/relationships/image" Target="../media/image22.emf"/><Relationship Id="rId4" Type="http://schemas.openxmlformats.org/officeDocument/2006/relationships/oleObject" Target="../embeddings/oleObject29.bin"/></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17.wmf"/><Relationship Id="rId2" Type="http://schemas.openxmlformats.org/officeDocument/2006/relationships/slideLayout" Target="../slideLayouts/slideLayout47.xml"/><Relationship Id="rId1" Type="http://schemas.openxmlformats.org/officeDocument/2006/relationships/tags" Target="../tags/tag7.xml"/><Relationship Id="rId6" Type="http://schemas.openxmlformats.org/officeDocument/2006/relationships/image" Target="../media/image19.png"/><Relationship Id="rId5" Type="http://schemas.openxmlformats.org/officeDocument/2006/relationships/image" Target="../media/image2.emf"/><Relationship Id="rId4" Type="http://schemas.openxmlformats.org/officeDocument/2006/relationships/oleObject" Target="../embeddings/oleObject6.bin"/></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7.wmf"/><Relationship Id="rId2" Type="http://schemas.openxmlformats.org/officeDocument/2006/relationships/slideLayout" Target="../slideLayouts/slideLayout47.xml"/><Relationship Id="rId1" Type="http://schemas.openxmlformats.org/officeDocument/2006/relationships/tags" Target="../tags/tag8.xml"/><Relationship Id="rId6" Type="http://schemas.openxmlformats.org/officeDocument/2006/relationships/image" Target="../media/image20.png"/><Relationship Id="rId5" Type="http://schemas.openxmlformats.org/officeDocument/2006/relationships/image" Target="../media/image2.emf"/><Relationship Id="rId4" Type="http://schemas.openxmlformats.org/officeDocument/2006/relationships/oleObject" Target="../embeddings/oleObject7.bin"/></Relationships>
</file>

<file path=ppt/slides/_rels/slide5.xml.rels><?xml version="1.0" encoding="UTF-8" standalone="yes"?>
<Relationships xmlns="http://schemas.openxmlformats.org/package/2006/relationships"><Relationship Id="rId8" Type="http://schemas.openxmlformats.org/officeDocument/2006/relationships/image" Target="../media/image17.wmf"/><Relationship Id="rId3" Type="http://schemas.openxmlformats.org/officeDocument/2006/relationships/notesSlide" Target="../notesSlides/notesSlide4.xml"/><Relationship Id="rId7" Type="http://schemas.microsoft.com/office/2007/relationships/hdphoto" Target="../media/hdphoto1.wdp"/><Relationship Id="rId2" Type="http://schemas.openxmlformats.org/officeDocument/2006/relationships/slideLayout" Target="../slideLayouts/slideLayout47.xml"/><Relationship Id="rId1" Type="http://schemas.openxmlformats.org/officeDocument/2006/relationships/tags" Target="../tags/tag9.xml"/><Relationship Id="rId6" Type="http://schemas.openxmlformats.org/officeDocument/2006/relationships/image" Target="../media/image21.png"/><Relationship Id="rId5" Type="http://schemas.openxmlformats.org/officeDocument/2006/relationships/image" Target="../media/image2.emf"/><Relationship Id="rId4" Type="http://schemas.openxmlformats.org/officeDocument/2006/relationships/oleObject" Target="../embeddings/oleObject8.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7.xml"/><Relationship Id="rId1" Type="http://schemas.openxmlformats.org/officeDocument/2006/relationships/tags" Target="../tags/tag10.xml"/><Relationship Id="rId6" Type="http://schemas.openxmlformats.org/officeDocument/2006/relationships/image" Target="../media/image17.wmf"/><Relationship Id="rId5" Type="http://schemas.openxmlformats.org/officeDocument/2006/relationships/image" Target="../media/image22.emf"/><Relationship Id="rId4" Type="http://schemas.openxmlformats.org/officeDocument/2006/relationships/oleObject" Target="../embeddings/oleObject9.bin"/></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0.bin"/><Relationship Id="rId7" Type="http://schemas.openxmlformats.org/officeDocument/2006/relationships/image" Target="../media/image17.wmf"/><Relationship Id="rId2" Type="http://schemas.openxmlformats.org/officeDocument/2006/relationships/slideLayout" Target="../slideLayouts/slideLayout47.xml"/><Relationship Id="rId1" Type="http://schemas.openxmlformats.org/officeDocument/2006/relationships/tags" Target="../tags/tag1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8" Type="http://schemas.openxmlformats.org/officeDocument/2006/relationships/image" Target="../media/image17.wmf"/><Relationship Id="rId3" Type="http://schemas.openxmlformats.org/officeDocument/2006/relationships/notesSlide" Target="../notesSlides/notesSlide6.xml"/><Relationship Id="rId7" Type="http://schemas.openxmlformats.org/officeDocument/2006/relationships/image" Target="../media/image24.png"/><Relationship Id="rId2" Type="http://schemas.openxmlformats.org/officeDocument/2006/relationships/slideLayout" Target="../slideLayouts/slideLayout3.xml"/><Relationship Id="rId1" Type="http://schemas.openxmlformats.org/officeDocument/2006/relationships/tags" Target="../tags/tag12.xml"/><Relationship Id="rId6" Type="http://schemas.openxmlformats.org/officeDocument/2006/relationships/image" Target="../media/image23.png"/><Relationship Id="rId5" Type="http://schemas.openxmlformats.org/officeDocument/2006/relationships/image" Target="../media/image2.emf"/><Relationship Id="rId4" Type="http://schemas.openxmlformats.org/officeDocument/2006/relationships/oleObject" Target="../embeddings/oleObject11.bin"/></Relationships>
</file>

<file path=ppt/slides/_rels/slide9.xml.rels><?xml version="1.0" encoding="UTF-8" standalone="yes"?>
<Relationships xmlns="http://schemas.openxmlformats.org/package/2006/relationships"><Relationship Id="rId8" Type="http://schemas.openxmlformats.org/officeDocument/2006/relationships/image" Target="../media/image17.wmf"/><Relationship Id="rId3" Type="http://schemas.openxmlformats.org/officeDocument/2006/relationships/notesSlide" Target="../notesSlides/notesSlide7.xml"/><Relationship Id="rId7" Type="http://schemas.openxmlformats.org/officeDocument/2006/relationships/image" Target="../media/image26.png"/><Relationship Id="rId2" Type="http://schemas.openxmlformats.org/officeDocument/2006/relationships/slideLayout" Target="../slideLayouts/slideLayout3.xml"/><Relationship Id="rId1" Type="http://schemas.openxmlformats.org/officeDocument/2006/relationships/tags" Target="../tags/tag13.xml"/><Relationship Id="rId6" Type="http://schemas.openxmlformats.org/officeDocument/2006/relationships/image" Target="../media/image25.png"/><Relationship Id="rId5" Type="http://schemas.openxmlformats.org/officeDocument/2006/relationships/image" Target="../media/image2.emf"/><Relationship Id="rId4" Type="http://schemas.openxmlformats.org/officeDocument/2006/relationships/oleObject" Target="../embeddings/oleObject1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62405F88-4E42-2B39-CFDB-162455BF3152}"/>
              </a:ext>
            </a:extLst>
          </p:cNvPr>
          <p:cNvGraphicFramePr>
            <a:graphicFrameLocks noChangeAspect="1"/>
          </p:cNvGraphicFramePr>
          <p:nvPr>
            <p:custDataLst>
              <p:tags r:id="rId1"/>
            </p:custDataLst>
            <p:extLst>
              <p:ext uri="{D42A27DB-BD31-4B8C-83A1-F6EECF244321}">
                <p14:modId xmlns:p14="http://schemas.microsoft.com/office/powerpoint/2010/main" val="22140177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5" progId="TCLayout.ActiveDocument.1">
                  <p:embed/>
                </p:oleObj>
              </mc:Choice>
              <mc:Fallback>
                <p:oleObj name="think-cell Slide" r:id="rId4" imgW="384" imgH="385" progId="TCLayout.ActiveDocument.1">
                  <p:embed/>
                  <p:pic>
                    <p:nvPicPr>
                      <p:cNvPr id="7" name="think-cell data - do not delete" hidden="1">
                        <a:extLst>
                          <a:ext uri="{FF2B5EF4-FFF2-40B4-BE49-F238E27FC236}">
                            <a16:creationId xmlns:a16="http://schemas.microsoft.com/office/drawing/2014/main" id="{62405F88-4E42-2B39-CFDB-162455BF315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30" name="Picture 6">
            <a:extLst>
              <a:ext uri="{FF2B5EF4-FFF2-40B4-BE49-F238E27FC236}">
                <a16:creationId xmlns:a16="http://schemas.microsoft.com/office/drawing/2014/main" id="{1D4C70BC-67E6-676F-8DDE-6B5AABE1F04A}"/>
              </a:ext>
            </a:extLst>
          </p:cNvPr>
          <p:cNvPicPr>
            <a:picLocks noGrp="1" noChangeAspect="1" noChangeArrowheads="1"/>
          </p:cNvPicPr>
          <p:nvPr>
            <p:ph type="pic" sz="quarter" idx="10"/>
          </p:nvPr>
        </p:nvPicPr>
        <p:blipFill rotWithShape="1">
          <a:blip r:embed="rId6">
            <a:extLst>
              <a:ext uri="{28A0092B-C50C-407E-A947-70E740481C1C}">
                <a14:useLocalDpi xmlns:a14="http://schemas.microsoft.com/office/drawing/2010/main" val="0"/>
              </a:ext>
            </a:extLst>
          </a:blip>
          <a:srcRect l="33970" r="18519"/>
          <a:stretch>
            <a:fillRect/>
          </a:stretch>
        </p:blipFill>
        <p:spPr bwMode="auto">
          <a:xfrm>
            <a:off x="5675243" y="0"/>
            <a:ext cx="6516756"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207AC4BA-556A-48C9-AA30-CA8F39A07569}"/>
              </a:ext>
            </a:extLst>
          </p:cNvPr>
          <p:cNvSpPr>
            <a:spLocks noGrp="1"/>
          </p:cNvSpPr>
          <p:nvPr>
            <p:ph type="title"/>
          </p:nvPr>
        </p:nvSpPr>
        <p:spPr>
          <a:xfrm>
            <a:off x="855509" y="3282950"/>
            <a:ext cx="4223388" cy="2622550"/>
          </a:xfrm>
        </p:spPr>
        <p:txBody>
          <a:bodyPr vert="horz">
            <a:normAutofit/>
          </a:bodyPr>
          <a:lstStyle/>
          <a:p>
            <a:r>
              <a:rPr lang="en-US" sz="3600" dirty="0">
                <a:solidFill>
                  <a:srgbClr val="000A25"/>
                </a:solidFill>
              </a:rPr>
              <a:t>Programming For Everybody</a:t>
            </a:r>
            <a:br>
              <a:rPr lang="en-US" sz="3600" dirty="0">
                <a:solidFill>
                  <a:srgbClr val="000A25"/>
                </a:solidFill>
              </a:rPr>
            </a:br>
            <a:r>
              <a:rPr lang="en-US" sz="3600" dirty="0">
                <a:solidFill>
                  <a:srgbClr val="000A25"/>
                </a:solidFill>
              </a:rPr>
              <a:t>- AI Assisted VBA for Beginners</a:t>
            </a:r>
          </a:p>
        </p:txBody>
      </p:sp>
      <p:sp>
        <p:nvSpPr>
          <p:cNvPr id="2" name="TextBox 1">
            <a:extLst>
              <a:ext uri="{FF2B5EF4-FFF2-40B4-BE49-F238E27FC236}">
                <a16:creationId xmlns:a16="http://schemas.microsoft.com/office/drawing/2014/main" id="{1482F5DE-E63E-CE8C-7E2A-EC0DEC3B4727}"/>
              </a:ext>
            </a:extLst>
          </p:cNvPr>
          <p:cNvSpPr txBox="1"/>
          <p:nvPr/>
        </p:nvSpPr>
        <p:spPr>
          <a:xfrm>
            <a:off x="855508" y="5566946"/>
            <a:ext cx="2716367" cy="338554"/>
          </a:xfrm>
          <a:prstGeom prst="rect">
            <a:avLst/>
          </a:prstGeom>
          <a:noFill/>
        </p:spPr>
        <p:txBody>
          <a:bodyPr wrap="square" rtlCol="0">
            <a:spAutoFit/>
          </a:bodyPr>
          <a:lstStyle/>
          <a:p>
            <a:pPr algn="just"/>
            <a:r>
              <a:rPr lang="en-SG" sz="1600" dirty="0">
                <a:solidFill>
                  <a:srgbClr val="000A25"/>
                </a:solidFill>
                <a:latin typeface="+mj-lt"/>
              </a:rPr>
              <a:t>Xinran  07/2026</a:t>
            </a:r>
          </a:p>
        </p:txBody>
      </p:sp>
      <p:pic>
        <p:nvPicPr>
          <p:cNvPr id="1031" name="Wilmar Logo" descr="logo"/>
          <p:cNvPicPr>
            <a:picLocks noChangeAspect="1" noChangeArrowheads="1"/>
          </p:cNvPicPr>
          <p:nvPr/>
        </p:nvPicPr>
        <p:blipFill>
          <a:blip r:embed="rId7"/>
          <a:srcRect b="15051"/>
          <a:stretch>
            <a:fillRect/>
          </a:stretch>
        </p:blipFill>
        <p:spPr bwMode="auto">
          <a:xfrm>
            <a:off x="1094792" y="2385152"/>
            <a:ext cx="1608651" cy="534916"/>
          </a:xfrm>
          <a:prstGeom prst="rect">
            <a:avLst/>
          </a:prstGeom>
          <a:noFill/>
          <a:ln>
            <a:noFill/>
          </a:ln>
        </p:spPr>
      </p:pic>
      <p:pic>
        <p:nvPicPr>
          <p:cNvPr id="14" name="Picture 13">
            <a:extLst>
              <a:ext uri="{FF2B5EF4-FFF2-40B4-BE49-F238E27FC236}">
                <a16:creationId xmlns:a16="http://schemas.microsoft.com/office/drawing/2014/main" id="{34599025-DC6B-9F43-8A9E-4E83CF4935E1}"/>
              </a:ext>
            </a:extLst>
          </p:cNvPr>
          <p:cNvPicPr>
            <a:picLocks noChangeAspect="1"/>
          </p:cNvPicPr>
          <p:nvPr/>
        </p:nvPicPr>
        <p:blipFill>
          <a:blip r:embed="rId8"/>
          <a:stretch>
            <a:fillRect/>
          </a:stretch>
        </p:blipFill>
        <p:spPr>
          <a:xfrm>
            <a:off x="855508" y="234358"/>
            <a:ext cx="2057401" cy="2057401"/>
          </a:xfrm>
          <a:prstGeom prst="rect">
            <a:avLst/>
          </a:prstGeom>
        </p:spPr>
      </p:pic>
    </p:spTree>
    <p:extLst>
      <p:ext uri="{BB962C8B-B14F-4D97-AF65-F5344CB8AC3E}">
        <p14:creationId xmlns:p14="http://schemas.microsoft.com/office/powerpoint/2010/main" val="6659890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7D70D-F39F-1517-7418-4B042A3EBDF1}"/>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CA000C7-DD10-6398-6E1D-3479A116C40E}"/>
              </a:ext>
            </a:extLst>
          </p:cNvPr>
          <p:cNvGraphicFramePr>
            <a:graphicFrameLocks noChangeAspect="1"/>
          </p:cNvGraphicFramePr>
          <p:nvPr>
            <p:custDataLst>
              <p:tags r:id="rId1"/>
            </p:custDataLst>
            <p:extLst>
              <p:ext uri="{D42A27DB-BD31-4B8C-83A1-F6EECF244321}">
                <p14:modId xmlns:p14="http://schemas.microsoft.com/office/powerpoint/2010/main" val="9638309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5" progId="TCLayout.ActiveDocument.1">
                  <p:embed/>
                </p:oleObj>
              </mc:Choice>
              <mc:Fallback>
                <p:oleObj name="think-cell Slide" r:id="rId4" imgW="384" imgH="385" progId="TCLayout.ActiveDocument.1">
                  <p:embed/>
                  <p:pic>
                    <p:nvPicPr>
                      <p:cNvPr id="3" name="think-cell data - do not delete" hidden="1">
                        <a:extLst>
                          <a:ext uri="{FF2B5EF4-FFF2-40B4-BE49-F238E27FC236}">
                            <a16:creationId xmlns:a16="http://schemas.microsoft.com/office/drawing/2014/main" id="{7CA000C7-DD10-6398-6E1D-3479A116C40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Title 6">
            <a:extLst>
              <a:ext uri="{FF2B5EF4-FFF2-40B4-BE49-F238E27FC236}">
                <a16:creationId xmlns:a16="http://schemas.microsoft.com/office/drawing/2014/main" id="{C1AF89A1-D5C6-C814-411C-02FA646E8DD0}"/>
              </a:ext>
            </a:extLst>
          </p:cNvPr>
          <p:cNvSpPr>
            <a:spLocks noGrp="1"/>
          </p:cNvSpPr>
          <p:nvPr>
            <p:ph type="title"/>
          </p:nvPr>
        </p:nvSpPr>
        <p:spPr>
          <a:xfrm>
            <a:off x="839788" y="557560"/>
            <a:ext cx="8125791" cy="784175"/>
          </a:xfrm>
        </p:spPr>
        <p:txBody>
          <a:bodyPr vert="horz"/>
          <a:lstStyle/>
          <a:p>
            <a:r>
              <a:rPr lang="en-US" dirty="0"/>
              <a:t>Ready for Hands on Challenge?</a:t>
            </a:r>
          </a:p>
        </p:txBody>
      </p:sp>
      <p:sp>
        <p:nvSpPr>
          <p:cNvPr id="10" name="Text Placeholder 9">
            <a:extLst>
              <a:ext uri="{FF2B5EF4-FFF2-40B4-BE49-F238E27FC236}">
                <a16:creationId xmlns:a16="http://schemas.microsoft.com/office/drawing/2014/main" id="{B3C09D7D-0304-AEC0-46EF-5E9FC3E19584}"/>
              </a:ext>
            </a:extLst>
          </p:cNvPr>
          <p:cNvSpPr>
            <a:spLocks noGrp="1"/>
          </p:cNvSpPr>
          <p:nvPr>
            <p:ph sz="half" idx="1"/>
          </p:nvPr>
        </p:nvSpPr>
        <p:spPr/>
        <p:txBody>
          <a:bodyPr>
            <a:normAutofit fontScale="77500" lnSpcReduction="20000"/>
          </a:bodyPr>
          <a:lstStyle/>
          <a:p>
            <a:pPr algn="l" rtl="0" fontAlgn="base">
              <a:lnSpc>
                <a:spcPct val="150000"/>
              </a:lnSpc>
              <a:buFont typeface="Arial" panose="020B0604020202020204" pitchFamily="34" charset="0"/>
              <a:buChar char="•"/>
            </a:pPr>
            <a:r>
              <a:rPr lang="en-US" sz="2400" dirty="0">
                <a:solidFill>
                  <a:srgbClr val="000A25"/>
                </a:solidFill>
              </a:rPr>
              <a:t>Print welcome message</a:t>
            </a:r>
          </a:p>
          <a:p>
            <a:pPr fontAlgn="base">
              <a:lnSpc>
                <a:spcPct val="150000"/>
              </a:lnSpc>
            </a:pPr>
            <a:r>
              <a:rPr lang="en-US" sz="2400" dirty="0">
                <a:solidFill>
                  <a:srgbClr val="000A25"/>
                </a:solidFill>
              </a:rPr>
              <a:t>Comment</a:t>
            </a:r>
          </a:p>
          <a:p>
            <a:pPr fontAlgn="base">
              <a:lnSpc>
                <a:spcPct val="150000"/>
              </a:lnSpc>
            </a:pPr>
            <a:r>
              <a:rPr lang="en-US" sz="2400" dirty="0">
                <a:solidFill>
                  <a:srgbClr val="000A25"/>
                </a:solidFill>
              </a:rPr>
              <a:t>For Loop Iteration</a:t>
            </a:r>
          </a:p>
          <a:p>
            <a:pPr fontAlgn="base">
              <a:lnSpc>
                <a:spcPct val="150000"/>
              </a:lnSpc>
            </a:pPr>
            <a:r>
              <a:rPr lang="en-US" sz="2400" dirty="0">
                <a:solidFill>
                  <a:srgbClr val="000A25"/>
                </a:solidFill>
              </a:rPr>
              <a:t>Calculated fields</a:t>
            </a:r>
          </a:p>
          <a:p>
            <a:pPr fontAlgn="base">
              <a:lnSpc>
                <a:spcPct val="150000"/>
              </a:lnSpc>
            </a:pPr>
            <a:r>
              <a:rPr lang="en-US" sz="2400" dirty="0">
                <a:solidFill>
                  <a:srgbClr val="000A25"/>
                </a:solidFill>
              </a:rPr>
              <a:t>If-else statement</a:t>
            </a:r>
          </a:p>
          <a:p>
            <a:pPr algn="l" rtl="0" fontAlgn="base">
              <a:lnSpc>
                <a:spcPct val="150000"/>
              </a:lnSpc>
              <a:buFont typeface="Arial" panose="020B0604020202020204" pitchFamily="34" charset="0"/>
              <a:buChar char="•"/>
            </a:pPr>
            <a:r>
              <a:rPr lang="en-US" sz="2400" dirty="0">
                <a:solidFill>
                  <a:srgbClr val="000A25"/>
                </a:solidFill>
              </a:rPr>
              <a:t>Create a filter</a:t>
            </a:r>
          </a:p>
          <a:p>
            <a:pPr algn="l" rtl="0" fontAlgn="base">
              <a:lnSpc>
                <a:spcPct val="150000"/>
              </a:lnSpc>
              <a:buFont typeface="Arial" panose="020B0604020202020204" pitchFamily="34" charset="0"/>
              <a:buChar char="•"/>
            </a:pPr>
            <a:r>
              <a:rPr lang="en-US" sz="2400" dirty="0">
                <a:solidFill>
                  <a:srgbClr val="000A25"/>
                </a:solidFill>
              </a:rPr>
              <a:t>Merge datasets</a:t>
            </a:r>
          </a:p>
          <a:p>
            <a:pPr algn="l" rtl="0" fontAlgn="base">
              <a:lnSpc>
                <a:spcPct val="150000"/>
              </a:lnSpc>
              <a:buFont typeface="Arial" panose="020B0604020202020204" pitchFamily="34" charset="0"/>
              <a:buChar char="•"/>
            </a:pPr>
            <a:r>
              <a:rPr lang="en-US" sz="2400" dirty="0">
                <a:solidFill>
                  <a:srgbClr val="000A25"/>
                </a:solidFill>
              </a:rPr>
              <a:t>Generate Outlook Email (optional)</a:t>
            </a:r>
          </a:p>
        </p:txBody>
      </p:sp>
      <p:sp>
        <p:nvSpPr>
          <p:cNvPr id="2" name="Content Placeholder 1">
            <a:extLst>
              <a:ext uri="{FF2B5EF4-FFF2-40B4-BE49-F238E27FC236}">
                <a16:creationId xmlns:a16="http://schemas.microsoft.com/office/drawing/2014/main" id="{613B775D-CBFD-EAE5-8C97-B1A63B1E43B9}"/>
              </a:ext>
            </a:extLst>
          </p:cNvPr>
          <p:cNvSpPr>
            <a:spLocks noGrp="1"/>
          </p:cNvSpPr>
          <p:nvPr>
            <p:ph sz="half" idx="2"/>
          </p:nvPr>
        </p:nvSpPr>
        <p:spPr/>
        <p:txBody>
          <a:bodyPr/>
          <a:lstStyle/>
          <a:p>
            <a:endParaRPr lang="en-US"/>
          </a:p>
        </p:txBody>
      </p:sp>
      <p:pic>
        <p:nvPicPr>
          <p:cNvPr id="11" name="Wilmar Logo" descr="logo"/>
          <p:cNvPicPr>
            <a:picLocks noChangeAspect="1" noChangeArrowheads="1"/>
          </p:cNvPicPr>
          <p:nvPr/>
        </p:nvPicPr>
        <p:blipFill>
          <a:blip r:embed="rId6"/>
          <a:srcRect b="15051"/>
          <a:stretch>
            <a:fillRect/>
          </a:stretch>
        </p:blipFill>
        <p:spPr bwMode="auto">
          <a:xfrm>
            <a:off x="10889972" y="6328811"/>
            <a:ext cx="1272209" cy="423041"/>
          </a:xfrm>
          <a:prstGeom prst="rect">
            <a:avLst/>
          </a:prstGeom>
          <a:noFill/>
          <a:ln>
            <a:noFill/>
          </a:ln>
        </p:spPr>
      </p:pic>
    </p:spTree>
    <p:extLst>
      <p:ext uri="{BB962C8B-B14F-4D97-AF65-F5344CB8AC3E}">
        <p14:creationId xmlns:p14="http://schemas.microsoft.com/office/powerpoint/2010/main" val="387936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F7C69268-56CA-BB28-BAB9-D65C2BB6FB8D}"/>
              </a:ext>
            </a:extLst>
          </p:cNvPr>
          <p:cNvGraphicFramePr>
            <a:graphicFrameLocks noChangeAspect="1"/>
          </p:cNvGraphicFramePr>
          <p:nvPr>
            <p:custDataLst>
              <p:tags r:id="rId1"/>
            </p:custDataLst>
            <p:extLst>
              <p:ext uri="{D42A27DB-BD31-4B8C-83A1-F6EECF244321}">
                <p14:modId xmlns:p14="http://schemas.microsoft.com/office/powerpoint/2010/main" val="7566269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F7C69268-56CA-BB28-BAB9-D65C2BB6FB8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62617207-32A2-AECB-8889-359ED4721DF6}"/>
              </a:ext>
            </a:extLst>
          </p:cNvPr>
          <p:cNvSpPr>
            <a:spLocks noGrp="1"/>
          </p:cNvSpPr>
          <p:nvPr>
            <p:ph type="title"/>
          </p:nvPr>
        </p:nvSpPr>
        <p:spPr/>
        <p:txBody>
          <a:bodyPr vert="horz"/>
          <a:lstStyle/>
          <a:p>
            <a:r>
              <a:rPr lang="en-SG" dirty="0"/>
              <a:t>VBA Studio Intro</a:t>
            </a:r>
          </a:p>
        </p:txBody>
      </p:sp>
      <p:sp>
        <p:nvSpPr>
          <p:cNvPr id="4" name="Content Placeholder 3">
            <a:extLst>
              <a:ext uri="{FF2B5EF4-FFF2-40B4-BE49-F238E27FC236}">
                <a16:creationId xmlns:a16="http://schemas.microsoft.com/office/drawing/2014/main" id="{FC9730EE-2132-0E26-0442-02D92A642B87}"/>
              </a:ext>
            </a:extLst>
          </p:cNvPr>
          <p:cNvSpPr>
            <a:spLocks noGrp="1"/>
          </p:cNvSpPr>
          <p:nvPr>
            <p:ph sz="half" idx="1"/>
          </p:nvPr>
        </p:nvSpPr>
        <p:spPr/>
        <p:txBody>
          <a:bodyPr/>
          <a:lstStyle/>
          <a:p>
            <a:r>
              <a:rPr lang="en-SG" dirty="0"/>
              <a:t>Menu</a:t>
            </a:r>
          </a:p>
          <a:p>
            <a:r>
              <a:rPr lang="en-SG" dirty="0"/>
              <a:t>Procedures in a module</a:t>
            </a:r>
          </a:p>
          <a:p>
            <a:r>
              <a:rPr lang="en-SG" dirty="0"/>
              <a:t>How to run</a:t>
            </a:r>
          </a:p>
        </p:txBody>
      </p:sp>
      <p:sp>
        <p:nvSpPr>
          <p:cNvPr id="5" name="Content Placeholder 4">
            <a:extLst>
              <a:ext uri="{FF2B5EF4-FFF2-40B4-BE49-F238E27FC236}">
                <a16:creationId xmlns:a16="http://schemas.microsoft.com/office/drawing/2014/main" id="{B7772063-41AC-C691-AA90-0847158EFF25}"/>
              </a:ext>
            </a:extLst>
          </p:cNvPr>
          <p:cNvSpPr>
            <a:spLocks noGrp="1"/>
          </p:cNvSpPr>
          <p:nvPr>
            <p:ph sz="half" idx="2"/>
          </p:nvPr>
        </p:nvSpPr>
        <p:spPr/>
        <p:txBody>
          <a:bodyPr/>
          <a:lstStyle/>
          <a:p>
            <a:endParaRPr lang="en-SG"/>
          </a:p>
        </p:txBody>
      </p:sp>
      <p:pic>
        <p:nvPicPr>
          <p:cNvPr id="8" name="Wilmar Logo" descr="logo"/>
          <p:cNvPicPr>
            <a:picLocks noChangeAspect="1" noChangeArrowheads="1"/>
          </p:cNvPicPr>
          <p:nvPr/>
        </p:nvPicPr>
        <p:blipFill>
          <a:blip r:embed="rId5"/>
          <a:srcRect b="15051"/>
          <a:stretch>
            <a:fillRect/>
          </a:stretch>
        </p:blipFill>
        <p:spPr bwMode="auto">
          <a:xfrm>
            <a:off x="10889972" y="6328811"/>
            <a:ext cx="1272209" cy="423041"/>
          </a:xfrm>
          <a:prstGeom prst="rect">
            <a:avLst/>
          </a:prstGeom>
          <a:noFill/>
          <a:ln>
            <a:noFill/>
          </a:ln>
        </p:spPr>
      </p:pic>
    </p:spTree>
    <p:extLst>
      <p:ext uri="{BB962C8B-B14F-4D97-AF65-F5344CB8AC3E}">
        <p14:creationId xmlns:p14="http://schemas.microsoft.com/office/powerpoint/2010/main" val="2522650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CDE13EDF-DD64-2726-A7D8-C68F25CBBB14}"/>
              </a:ext>
            </a:extLst>
          </p:cNvPr>
          <p:cNvGraphicFramePr>
            <a:graphicFrameLocks noChangeAspect="1"/>
          </p:cNvGraphicFramePr>
          <p:nvPr>
            <p:custDataLst>
              <p:tags r:id="rId1"/>
            </p:custDataLst>
            <p:extLst>
              <p:ext uri="{D42A27DB-BD31-4B8C-83A1-F6EECF244321}">
                <p14:modId xmlns:p14="http://schemas.microsoft.com/office/powerpoint/2010/main" val="39384650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84" imgH="385" progId="TCLayout.ActiveDocument.1">
                  <p:embed/>
                </p:oleObj>
              </mc:Choice>
              <mc:Fallback>
                <p:oleObj name="think-cell Slide" r:id="rId3" imgW="384" imgH="385" progId="TCLayout.ActiveDocument.1">
                  <p:embed/>
                  <p:pic>
                    <p:nvPicPr>
                      <p:cNvPr id="7" name="think-cell data - do not delete" hidden="1">
                        <a:extLst>
                          <a:ext uri="{FF2B5EF4-FFF2-40B4-BE49-F238E27FC236}">
                            <a16:creationId xmlns:a16="http://schemas.microsoft.com/office/drawing/2014/main" id="{CDE13EDF-DD64-2726-A7D8-C68F25CBBB1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E7EE8AD8-5113-B26C-A81A-8C15A3AC5178}"/>
              </a:ext>
            </a:extLst>
          </p:cNvPr>
          <p:cNvSpPr>
            <a:spLocks noGrp="1"/>
          </p:cNvSpPr>
          <p:nvPr>
            <p:ph type="title"/>
          </p:nvPr>
        </p:nvSpPr>
        <p:spPr>
          <a:xfrm>
            <a:off x="839788" y="96976"/>
            <a:ext cx="7088597" cy="1244760"/>
          </a:xfrm>
        </p:spPr>
        <p:txBody>
          <a:bodyPr vert="horz">
            <a:normAutofit/>
          </a:bodyPr>
          <a:lstStyle/>
          <a:p>
            <a:r>
              <a:rPr lang="en-SG" dirty="0"/>
              <a:t>How Coding has evolved</a:t>
            </a:r>
          </a:p>
        </p:txBody>
      </p:sp>
      <p:sp>
        <p:nvSpPr>
          <p:cNvPr id="4" name="Content Placeholder 3">
            <a:extLst>
              <a:ext uri="{FF2B5EF4-FFF2-40B4-BE49-F238E27FC236}">
                <a16:creationId xmlns:a16="http://schemas.microsoft.com/office/drawing/2014/main" id="{B076E674-5325-23DC-5A4D-9F02C0B85509}"/>
              </a:ext>
            </a:extLst>
          </p:cNvPr>
          <p:cNvSpPr>
            <a:spLocks noGrp="1"/>
          </p:cNvSpPr>
          <p:nvPr>
            <p:ph sz="half" idx="1"/>
          </p:nvPr>
        </p:nvSpPr>
        <p:spPr>
          <a:xfrm>
            <a:off x="839788" y="2966831"/>
            <a:ext cx="5156200" cy="3993297"/>
          </a:xfrm>
        </p:spPr>
        <p:txBody>
          <a:bodyPr>
            <a:normAutofit/>
          </a:bodyPr>
          <a:lstStyle/>
          <a:p>
            <a:r>
              <a:rPr lang="en-SG" sz="2400" dirty="0"/>
              <a:t>Problem statement</a:t>
            </a:r>
          </a:p>
          <a:p>
            <a:endParaRPr lang="en-SG" sz="2400" dirty="0"/>
          </a:p>
          <a:p>
            <a:r>
              <a:rPr lang="en-SG" sz="2400" dirty="0"/>
              <a:t>Prompt with AI</a:t>
            </a:r>
          </a:p>
          <a:p>
            <a:endParaRPr lang="en-SG" sz="2400" dirty="0"/>
          </a:p>
          <a:p>
            <a:r>
              <a:rPr lang="en-SG" sz="2400" dirty="0"/>
              <a:t>Trial and error</a:t>
            </a:r>
          </a:p>
          <a:p>
            <a:endParaRPr lang="en-SG" sz="2400" dirty="0"/>
          </a:p>
          <a:p>
            <a:r>
              <a:rPr lang="en-SG" sz="2400" dirty="0"/>
              <a:t>Solution</a:t>
            </a:r>
          </a:p>
        </p:txBody>
      </p:sp>
      <p:sp>
        <p:nvSpPr>
          <p:cNvPr id="5" name="Content Placeholder 4">
            <a:extLst>
              <a:ext uri="{FF2B5EF4-FFF2-40B4-BE49-F238E27FC236}">
                <a16:creationId xmlns:a16="http://schemas.microsoft.com/office/drawing/2014/main" id="{3BC1B5EE-6E68-1A2D-4B8D-BD2FE8081FC4}"/>
              </a:ext>
            </a:extLst>
          </p:cNvPr>
          <p:cNvSpPr>
            <a:spLocks noGrp="1"/>
          </p:cNvSpPr>
          <p:nvPr>
            <p:ph sz="half" idx="2"/>
          </p:nvPr>
        </p:nvSpPr>
        <p:spPr>
          <a:xfrm>
            <a:off x="6170612" y="2960516"/>
            <a:ext cx="6150928" cy="3989554"/>
          </a:xfrm>
        </p:spPr>
        <p:txBody>
          <a:bodyPr>
            <a:normAutofit/>
          </a:bodyPr>
          <a:lstStyle/>
          <a:p>
            <a:r>
              <a:rPr lang="en-SG" sz="2400" dirty="0"/>
              <a:t>Problem statement</a:t>
            </a:r>
          </a:p>
          <a:p>
            <a:endParaRPr lang="en-SG" sz="2400" dirty="0"/>
          </a:p>
          <a:p>
            <a:r>
              <a:rPr lang="en-SG" sz="2400" dirty="0"/>
              <a:t>Search online source like </a:t>
            </a:r>
            <a:r>
              <a:rPr lang="en-SG" sz="2400" dirty="0" err="1"/>
              <a:t>StackOverflow</a:t>
            </a:r>
            <a:endParaRPr lang="en-SG" sz="2400" dirty="0"/>
          </a:p>
          <a:p>
            <a:endParaRPr lang="en-SG" sz="2400" dirty="0"/>
          </a:p>
          <a:p>
            <a:r>
              <a:rPr lang="en-SG" sz="2400" dirty="0"/>
              <a:t>Code out</a:t>
            </a:r>
          </a:p>
          <a:p>
            <a:endParaRPr lang="en-SG" sz="2400" dirty="0"/>
          </a:p>
          <a:p>
            <a:r>
              <a:rPr lang="en-SG" sz="2400" dirty="0"/>
              <a:t>Solution</a:t>
            </a:r>
          </a:p>
        </p:txBody>
      </p:sp>
      <p:sp>
        <p:nvSpPr>
          <p:cNvPr id="14" name="TextBox 13">
            <a:extLst>
              <a:ext uri="{FF2B5EF4-FFF2-40B4-BE49-F238E27FC236}">
                <a16:creationId xmlns:a16="http://schemas.microsoft.com/office/drawing/2014/main" id="{6383ED23-834F-F735-DAC6-05C5483BF069}"/>
              </a:ext>
            </a:extLst>
          </p:cNvPr>
          <p:cNvSpPr txBox="1"/>
          <p:nvPr/>
        </p:nvSpPr>
        <p:spPr>
          <a:xfrm>
            <a:off x="1076457" y="2121944"/>
            <a:ext cx="2484325" cy="523220"/>
          </a:xfrm>
          <a:prstGeom prst="rect">
            <a:avLst/>
          </a:prstGeom>
          <a:noFill/>
        </p:spPr>
        <p:txBody>
          <a:bodyPr wrap="square" rtlCol="0">
            <a:spAutoFit/>
          </a:bodyPr>
          <a:lstStyle/>
          <a:p>
            <a:r>
              <a:rPr lang="en-SG" sz="2800" b="1" dirty="0"/>
              <a:t>New Way</a:t>
            </a:r>
          </a:p>
        </p:txBody>
      </p:sp>
      <p:sp>
        <p:nvSpPr>
          <p:cNvPr id="15" name="TextBox 14">
            <a:extLst>
              <a:ext uri="{FF2B5EF4-FFF2-40B4-BE49-F238E27FC236}">
                <a16:creationId xmlns:a16="http://schemas.microsoft.com/office/drawing/2014/main" id="{47A744D0-9CCF-1483-3BEF-7AADD6C54477}"/>
              </a:ext>
            </a:extLst>
          </p:cNvPr>
          <p:cNvSpPr txBox="1"/>
          <p:nvPr/>
        </p:nvSpPr>
        <p:spPr>
          <a:xfrm>
            <a:off x="6347358" y="2106744"/>
            <a:ext cx="3452858" cy="523220"/>
          </a:xfrm>
          <a:prstGeom prst="rect">
            <a:avLst/>
          </a:prstGeom>
          <a:noFill/>
        </p:spPr>
        <p:txBody>
          <a:bodyPr wrap="square" rtlCol="0">
            <a:spAutoFit/>
          </a:bodyPr>
          <a:lstStyle/>
          <a:p>
            <a:r>
              <a:rPr lang="en-SG" sz="2800" b="1" dirty="0"/>
              <a:t>Traditional Way</a:t>
            </a:r>
          </a:p>
        </p:txBody>
      </p:sp>
      <p:pic>
        <p:nvPicPr>
          <p:cNvPr id="16" name="Wilmar Logo" descr="logo"/>
          <p:cNvPicPr>
            <a:picLocks noChangeAspect="1" noChangeArrowheads="1"/>
          </p:cNvPicPr>
          <p:nvPr/>
        </p:nvPicPr>
        <p:blipFill>
          <a:blip r:embed="rId5"/>
          <a:srcRect b="15051"/>
          <a:stretch>
            <a:fillRect/>
          </a:stretch>
        </p:blipFill>
        <p:spPr bwMode="auto">
          <a:xfrm>
            <a:off x="10889972" y="6328811"/>
            <a:ext cx="1272209" cy="423041"/>
          </a:xfrm>
          <a:prstGeom prst="rect">
            <a:avLst/>
          </a:prstGeom>
          <a:noFill/>
          <a:ln>
            <a:noFill/>
          </a:ln>
        </p:spPr>
      </p:pic>
    </p:spTree>
    <p:extLst>
      <p:ext uri="{BB962C8B-B14F-4D97-AF65-F5344CB8AC3E}">
        <p14:creationId xmlns:p14="http://schemas.microsoft.com/office/powerpoint/2010/main" val="3184136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415D02B0-CDF9-7805-BA48-A68B9B6F5921}"/>
              </a:ext>
            </a:extLst>
          </p:cNvPr>
          <p:cNvGraphicFramePr>
            <a:graphicFrameLocks noChangeAspect="1"/>
          </p:cNvGraphicFramePr>
          <p:nvPr>
            <p:custDataLst>
              <p:tags r:id="rId1"/>
            </p:custDataLst>
            <p:extLst>
              <p:ext uri="{D42A27DB-BD31-4B8C-83A1-F6EECF244321}">
                <p14:modId xmlns:p14="http://schemas.microsoft.com/office/powerpoint/2010/main" val="18028228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7" name="think-cell data - do not delete" hidden="1">
                        <a:extLst>
                          <a:ext uri="{FF2B5EF4-FFF2-40B4-BE49-F238E27FC236}">
                            <a16:creationId xmlns:a16="http://schemas.microsoft.com/office/drawing/2014/main" id="{415D02B0-CDF9-7805-BA48-A68B9B6F592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263E4E45-379F-4DC9-C5A1-DC87BCE8ACDB}"/>
              </a:ext>
            </a:extLst>
          </p:cNvPr>
          <p:cNvSpPr>
            <a:spLocks noGrp="1"/>
          </p:cNvSpPr>
          <p:nvPr>
            <p:ph type="title"/>
          </p:nvPr>
        </p:nvSpPr>
        <p:spPr>
          <a:xfrm>
            <a:off x="839788" y="96976"/>
            <a:ext cx="6693125" cy="1244760"/>
          </a:xfrm>
        </p:spPr>
        <p:txBody>
          <a:bodyPr vert="horz">
            <a:normAutofit/>
          </a:bodyPr>
          <a:lstStyle/>
          <a:p>
            <a:r>
              <a:rPr lang="en-SG" dirty="0"/>
              <a:t>1. Print a welcome message</a:t>
            </a:r>
          </a:p>
        </p:txBody>
      </p:sp>
      <p:sp>
        <p:nvSpPr>
          <p:cNvPr id="4" name="Content Placeholder 3">
            <a:extLst>
              <a:ext uri="{FF2B5EF4-FFF2-40B4-BE49-F238E27FC236}">
                <a16:creationId xmlns:a16="http://schemas.microsoft.com/office/drawing/2014/main" id="{F7FFA7EE-83FF-8A84-0B0C-380EDEA3EF1F}"/>
              </a:ext>
            </a:extLst>
          </p:cNvPr>
          <p:cNvSpPr>
            <a:spLocks noGrp="1"/>
          </p:cNvSpPr>
          <p:nvPr>
            <p:ph sz="half" idx="1"/>
          </p:nvPr>
        </p:nvSpPr>
        <p:spPr/>
        <p:txBody>
          <a:bodyPr/>
          <a:lstStyle/>
          <a:p>
            <a:r>
              <a:rPr lang="en-SG" dirty="0"/>
              <a:t>Prompt: </a:t>
            </a:r>
            <a:r>
              <a:rPr lang="en-US" dirty="0"/>
              <a:t>Write a VBA </a:t>
            </a:r>
            <a:r>
              <a:rPr lang="en-US" altLang="zh-CN" dirty="0"/>
              <a:t>code </a:t>
            </a:r>
            <a:r>
              <a:rPr lang="en-US" dirty="0"/>
              <a:t>that read my name in A1 of Sheet1 and write </a:t>
            </a:r>
            <a:r>
              <a:rPr lang="en-US" dirty="0">
                <a:highlight>
                  <a:srgbClr val="FFC845"/>
                </a:highlight>
              </a:rPr>
              <a:t>Welcome + my name</a:t>
            </a:r>
            <a:r>
              <a:rPr lang="en-US" dirty="0"/>
              <a:t> in B1.</a:t>
            </a:r>
            <a:endParaRPr lang="en-SG" dirty="0"/>
          </a:p>
        </p:txBody>
      </p:sp>
      <p:sp>
        <p:nvSpPr>
          <p:cNvPr id="5" name="Content Placeholder 4">
            <a:extLst>
              <a:ext uri="{FF2B5EF4-FFF2-40B4-BE49-F238E27FC236}">
                <a16:creationId xmlns:a16="http://schemas.microsoft.com/office/drawing/2014/main" id="{BA737B92-ABDE-1AC9-74A2-3D1126B7DF3F}"/>
              </a:ext>
            </a:extLst>
          </p:cNvPr>
          <p:cNvSpPr>
            <a:spLocks noGrp="1"/>
          </p:cNvSpPr>
          <p:nvPr>
            <p:ph sz="half" idx="2"/>
          </p:nvPr>
        </p:nvSpPr>
        <p:spPr>
          <a:xfrm>
            <a:off x="6170613" y="2176635"/>
            <a:ext cx="5512192" cy="2621276"/>
          </a:xfrm>
        </p:spPr>
        <p:txBody>
          <a:bodyPr>
            <a:normAutofit fontScale="55000" lnSpcReduction="20000"/>
          </a:bodyPr>
          <a:lstStyle/>
          <a:p>
            <a:r>
              <a:rPr lang="en-SG" dirty="0"/>
              <a:t>Sub </a:t>
            </a:r>
            <a:r>
              <a:rPr lang="en-SG" dirty="0" err="1"/>
              <a:t>GreetUser</a:t>
            </a:r>
            <a:r>
              <a:rPr lang="en-SG" dirty="0"/>
              <a:t>()</a:t>
            </a:r>
          </a:p>
          <a:p>
            <a:r>
              <a:rPr lang="en-SG" dirty="0"/>
              <a:t>    Dim </a:t>
            </a:r>
            <a:r>
              <a:rPr lang="en-SG" dirty="0" err="1"/>
              <a:t>userName</a:t>
            </a:r>
            <a:r>
              <a:rPr lang="en-SG" dirty="0"/>
              <a:t> As String</a:t>
            </a:r>
          </a:p>
          <a:p>
            <a:r>
              <a:rPr lang="en-SG" dirty="0"/>
              <a:t>    Dim </a:t>
            </a:r>
            <a:r>
              <a:rPr lang="en-SG" i="1" dirty="0" err="1">
                <a:highlight>
                  <a:srgbClr val="00FFFF"/>
                </a:highlight>
              </a:rPr>
              <a:t>ws</a:t>
            </a:r>
            <a:r>
              <a:rPr lang="en-SG" dirty="0"/>
              <a:t> As Worksheet</a:t>
            </a:r>
          </a:p>
          <a:p>
            <a:r>
              <a:rPr lang="en-SG" dirty="0"/>
              <a:t>    </a:t>
            </a:r>
          </a:p>
          <a:p>
            <a:r>
              <a:rPr lang="en-SG" dirty="0"/>
              <a:t>    Set </a:t>
            </a:r>
            <a:r>
              <a:rPr lang="en-SG" i="1" dirty="0" err="1">
                <a:highlight>
                  <a:srgbClr val="00FFFF"/>
                </a:highlight>
              </a:rPr>
              <a:t>ws</a:t>
            </a:r>
            <a:r>
              <a:rPr lang="en-SG" dirty="0"/>
              <a:t> = </a:t>
            </a:r>
            <a:r>
              <a:rPr lang="en-SG" dirty="0" err="1"/>
              <a:t>ThisWorkbook.Sheets</a:t>
            </a:r>
            <a:r>
              <a:rPr lang="en-SG" dirty="0"/>
              <a:t>("Sheet1")</a:t>
            </a:r>
          </a:p>
          <a:p>
            <a:r>
              <a:rPr lang="en-SG" dirty="0"/>
              <a:t>    </a:t>
            </a:r>
            <a:r>
              <a:rPr lang="en-SG" b="1" dirty="0" err="1"/>
              <a:t>userName</a:t>
            </a:r>
            <a:r>
              <a:rPr lang="en-SG" dirty="0"/>
              <a:t> = </a:t>
            </a:r>
            <a:r>
              <a:rPr lang="en-SG" i="1" dirty="0" err="1">
                <a:highlight>
                  <a:srgbClr val="00FFFF"/>
                </a:highlight>
              </a:rPr>
              <a:t>ws</a:t>
            </a:r>
            <a:r>
              <a:rPr lang="en-SG" dirty="0" err="1"/>
              <a:t>.Range</a:t>
            </a:r>
            <a:r>
              <a:rPr lang="en-SG" dirty="0"/>
              <a:t>("A1").Value</a:t>
            </a:r>
          </a:p>
          <a:p>
            <a:r>
              <a:rPr lang="en-SG" dirty="0"/>
              <a:t>    </a:t>
            </a:r>
          </a:p>
          <a:p>
            <a:r>
              <a:rPr lang="en-SG" dirty="0"/>
              <a:t>    </a:t>
            </a:r>
            <a:r>
              <a:rPr lang="en-SG" i="1" dirty="0" err="1">
                <a:highlight>
                  <a:srgbClr val="00FFFF"/>
                </a:highlight>
              </a:rPr>
              <a:t>ws</a:t>
            </a:r>
            <a:r>
              <a:rPr lang="en-SG" dirty="0" err="1"/>
              <a:t>.Range</a:t>
            </a:r>
            <a:r>
              <a:rPr lang="en-SG" dirty="0"/>
              <a:t>("B1").Value = </a:t>
            </a:r>
            <a:r>
              <a:rPr lang="en-SG" dirty="0">
                <a:highlight>
                  <a:srgbClr val="FFC845"/>
                </a:highlight>
              </a:rPr>
              <a:t>"Welcome " &amp; </a:t>
            </a:r>
            <a:r>
              <a:rPr lang="en-SG" b="1" dirty="0" err="1">
                <a:highlight>
                  <a:srgbClr val="FFC845"/>
                </a:highlight>
              </a:rPr>
              <a:t>userName</a:t>
            </a:r>
            <a:endParaRPr lang="en-SG" b="1" dirty="0">
              <a:highlight>
                <a:srgbClr val="FFC845"/>
              </a:highlight>
            </a:endParaRPr>
          </a:p>
          <a:p>
            <a:r>
              <a:rPr lang="en-SG" dirty="0"/>
              <a:t>End Sub</a:t>
            </a:r>
          </a:p>
        </p:txBody>
      </p:sp>
      <p:sp>
        <p:nvSpPr>
          <p:cNvPr id="6" name="TextBox 5">
            <a:extLst>
              <a:ext uri="{FF2B5EF4-FFF2-40B4-BE49-F238E27FC236}">
                <a16:creationId xmlns:a16="http://schemas.microsoft.com/office/drawing/2014/main" id="{B9CD03DB-E87E-AA28-B94E-2439260977F6}"/>
              </a:ext>
            </a:extLst>
          </p:cNvPr>
          <p:cNvSpPr txBox="1"/>
          <p:nvPr/>
        </p:nvSpPr>
        <p:spPr>
          <a:xfrm>
            <a:off x="10359615" y="3275111"/>
            <a:ext cx="1724809" cy="307777"/>
          </a:xfrm>
          <a:prstGeom prst="rect">
            <a:avLst/>
          </a:prstGeom>
          <a:noFill/>
          <a:ln>
            <a:solidFill>
              <a:srgbClr val="44AE59"/>
            </a:solidFill>
          </a:ln>
        </p:spPr>
        <p:txBody>
          <a:bodyPr wrap="square" rtlCol="0">
            <a:spAutoFit/>
          </a:bodyPr>
          <a:lstStyle/>
          <a:p>
            <a:r>
              <a:rPr lang="en-SG" sz="1400" dirty="0"/>
              <a:t>Define which sheet</a:t>
            </a:r>
          </a:p>
        </p:txBody>
      </p:sp>
      <p:sp>
        <p:nvSpPr>
          <p:cNvPr id="8" name="TextBox 7">
            <a:extLst>
              <a:ext uri="{FF2B5EF4-FFF2-40B4-BE49-F238E27FC236}">
                <a16:creationId xmlns:a16="http://schemas.microsoft.com/office/drawing/2014/main" id="{CCB35A95-946D-4FFB-4E8A-22C2C4AC72DA}"/>
              </a:ext>
            </a:extLst>
          </p:cNvPr>
          <p:cNvSpPr txBox="1"/>
          <p:nvPr/>
        </p:nvSpPr>
        <p:spPr>
          <a:xfrm>
            <a:off x="9802401" y="3582888"/>
            <a:ext cx="1527586" cy="307777"/>
          </a:xfrm>
          <a:prstGeom prst="rect">
            <a:avLst/>
          </a:prstGeom>
          <a:noFill/>
          <a:ln>
            <a:solidFill>
              <a:srgbClr val="44AE59"/>
            </a:solidFill>
          </a:ln>
        </p:spPr>
        <p:txBody>
          <a:bodyPr wrap="square" rtlCol="0">
            <a:spAutoFit/>
          </a:bodyPr>
          <a:lstStyle/>
          <a:p>
            <a:r>
              <a:rPr lang="en-SG" sz="1400" dirty="0"/>
              <a:t>Reference cells</a:t>
            </a:r>
          </a:p>
        </p:txBody>
      </p:sp>
      <p:sp>
        <p:nvSpPr>
          <p:cNvPr id="9" name="TextBox 8">
            <a:extLst>
              <a:ext uri="{FF2B5EF4-FFF2-40B4-BE49-F238E27FC236}">
                <a16:creationId xmlns:a16="http://schemas.microsoft.com/office/drawing/2014/main" id="{A033785E-5013-DA77-7519-801C7D4365CB}"/>
              </a:ext>
            </a:extLst>
          </p:cNvPr>
          <p:cNvSpPr txBox="1"/>
          <p:nvPr/>
        </p:nvSpPr>
        <p:spPr>
          <a:xfrm>
            <a:off x="7938799" y="4490134"/>
            <a:ext cx="987910" cy="307777"/>
          </a:xfrm>
          <a:prstGeom prst="rect">
            <a:avLst/>
          </a:prstGeom>
          <a:noFill/>
          <a:ln>
            <a:solidFill>
              <a:srgbClr val="44AE59"/>
            </a:solidFill>
          </a:ln>
        </p:spPr>
        <p:txBody>
          <a:bodyPr wrap="square" rtlCol="0">
            <a:spAutoFit/>
          </a:bodyPr>
          <a:lstStyle/>
          <a:p>
            <a:r>
              <a:rPr lang="en-SG" sz="1400" dirty="0"/>
              <a:t>Set Value</a:t>
            </a:r>
          </a:p>
        </p:txBody>
      </p:sp>
      <p:cxnSp>
        <p:nvCxnSpPr>
          <p:cNvPr id="11" name="Straight Arrow Connector 10">
            <a:extLst>
              <a:ext uri="{FF2B5EF4-FFF2-40B4-BE49-F238E27FC236}">
                <a16:creationId xmlns:a16="http://schemas.microsoft.com/office/drawing/2014/main" id="{D81EBF43-B71F-BFCF-A269-E011BB8E6283}"/>
              </a:ext>
            </a:extLst>
          </p:cNvPr>
          <p:cNvCxnSpPr>
            <a:cxnSpLocks/>
          </p:cNvCxnSpPr>
          <p:nvPr/>
        </p:nvCxnSpPr>
        <p:spPr>
          <a:xfrm>
            <a:off x="7532913" y="3890665"/>
            <a:ext cx="2439426" cy="2785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1AC7706E-7B28-8D67-3577-1BF50BC664EA}"/>
              </a:ext>
            </a:extLst>
          </p:cNvPr>
          <p:cNvSpPr txBox="1"/>
          <p:nvPr/>
        </p:nvSpPr>
        <p:spPr>
          <a:xfrm>
            <a:off x="8926709" y="2418096"/>
            <a:ext cx="1527587" cy="307777"/>
          </a:xfrm>
          <a:prstGeom prst="rect">
            <a:avLst/>
          </a:prstGeom>
          <a:noFill/>
          <a:ln>
            <a:solidFill>
              <a:srgbClr val="44AE59"/>
            </a:solidFill>
          </a:ln>
        </p:spPr>
        <p:txBody>
          <a:bodyPr wrap="square" rtlCol="0">
            <a:spAutoFit/>
          </a:bodyPr>
          <a:lstStyle/>
          <a:p>
            <a:r>
              <a:rPr lang="en-SG" sz="1400" dirty="0"/>
              <a:t>Create variables</a:t>
            </a:r>
          </a:p>
        </p:txBody>
      </p:sp>
      <p:pic>
        <p:nvPicPr>
          <p:cNvPr id="12" name="Picture 11">
            <a:extLst>
              <a:ext uri="{FF2B5EF4-FFF2-40B4-BE49-F238E27FC236}">
                <a16:creationId xmlns:a16="http://schemas.microsoft.com/office/drawing/2014/main" id="{8A524214-21DA-99BC-77B0-79AFB4E8D125}"/>
              </a:ext>
            </a:extLst>
          </p:cNvPr>
          <p:cNvPicPr>
            <a:picLocks noChangeAspect="1"/>
          </p:cNvPicPr>
          <p:nvPr/>
        </p:nvPicPr>
        <p:blipFill>
          <a:blip r:embed="rId6"/>
          <a:stretch>
            <a:fillRect/>
          </a:stretch>
        </p:blipFill>
        <p:spPr>
          <a:xfrm>
            <a:off x="1177651" y="4490134"/>
            <a:ext cx="2048161" cy="1305107"/>
          </a:xfrm>
          <a:prstGeom prst="rect">
            <a:avLst/>
          </a:prstGeom>
        </p:spPr>
      </p:pic>
      <p:cxnSp>
        <p:nvCxnSpPr>
          <p:cNvPr id="13" name="Straight Arrow Connector 12">
            <a:extLst>
              <a:ext uri="{FF2B5EF4-FFF2-40B4-BE49-F238E27FC236}">
                <a16:creationId xmlns:a16="http://schemas.microsoft.com/office/drawing/2014/main" id="{BAD2D9D2-433C-17A6-FBF1-A7208EEAB313}"/>
              </a:ext>
            </a:extLst>
          </p:cNvPr>
          <p:cNvCxnSpPr/>
          <p:nvPr/>
        </p:nvCxnSpPr>
        <p:spPr>
          <a:xfrm>
            <a:off x="2645948" y="5570520"/>
            <a:ext cx="1159727" cy="4494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474EC5B5-09B0-9DBC-BF9D-5898B11C8BBC}"/>
              </a:ext>
            </a:extLst>
          </p:cNvPr>
          <p:cNvSpPr txBox="1"/>
          <p:nvPr/>
        </p:nvSpPr>
        <p:spPr>
          <a:xfrm>
            <a:off x="3805675" y="5835296"/>
            <a:ext cx="3052325" cy="369332"/>
          </a:xfrm>
          <a:prstGeom prst="rect">
            <a:avLst/>
          </a:prstGeom>
          <a:noFill/>
        </p:spPr>
        <p:txBody>
          <a:bodyPr wrap="square" rtlCol="0">
            <a:spAutoFit/>
          </a:bodyPr>
          <a:lstStyle/>
          <a:p>
            <a:r>
              <a:rPr lang="en-SG" dirty="0"/>
              <a:t>Assign macro to a button</a:t>
            </a:r>
          </a:p>
        </p:txBody>
      </p:sp>
      <p:pic>
        <p:nvPicPr>
          <p:cNvPr id="10" name="Picture 9">
            <a:extLst>
              <a:ext uri="{FF2B5EF4-FFF2-40B4-BE49-F238E27FC236}">
                <a16:creationId xmlns:a16="http://schemas.microsoft.com/office/drawing/2014/main" id="{4634EFEB-9AB4-4F10-5645-CFF0F30456A2}"/>
              </a:ext>
            </a:extLst>
          </p:cNvPr>
          <p:cNvPicPr>
            <a:picLocks noChangeAspect="1"/>
          </p:cNvPicPr>
          <p:nvPr/>
        </p:nvPicPr>
        <p:blipFill>
          <a:blip r:embed="rId7"/>
          <a:stretch>
            <a:fillRect/>
          </a:stretch>
        </p:blipFill>
        <p:spPr>
          <a:xfrm>
            <a:off x="10709766" y="1982783"/>
            <a:ext cx="1125439" cy="1125439"/>
          </a:xfrm>
          <a:prstGeom prst="rect">
            <a:avLst/>
          </a:prstGeom>
        </p:spPr>
      </p:pic>
      <p:sp>
        <p:nvSpPr>
          <p:cNvPr id="19" name="TextBox 18">
            <a:extLst>
              <a:ext uri="{FF2B5EF4-FFF2-40B4-BE49-F238E27FC236}">
                <a16:creationId xmlns:a16="http://schemas.microsoft.com/office/drawing/2014/main" id="{F69260AD-0E62-FF85-7EB2-DE52D21F7A45}"/>
              </a:ext>
            </a:extLst>
          </p:cNvPr>
          <p:cNvSpPr txBox="1"/>
          <p:nvPr/>
        </p:nvSpPr>
        <p:spPr>
          <a:xfrm>
            <a:off x="10710140" y="2545502"/>
            <a:ext cx="1557337" cy="307777"/>
          </a:xfrm>
          <a:prstGeom prst="rect">
            <a:avLst/>
          </a:prstGeom>
          <a:noFill/>
        </p:spPr>
        <p:txBody>
          <a:bodyPr wrap="square">
            <a:spAutoFit/>
          </a:bodyPr>
          <a:lstStyle/>
          <a:p>
            <a:r>
              <a:rPr lang="en-SG" sz="1400" b="1" dirty="0" err="1">
                <a:highlight>
                  <a:srgbClr val="FFFF00"/>
                </a:highlight>
              </a:rPr>
              <a:t>userName</a:t>
            </a:r>
            <a:endParaRPr lang="en-SG" sz="1400" dirty="0">
              <a:highlight>
                <a:srgbClr val="FFFF00"/>
              </a:highlight>
            </a:endParaRPr>
          </a:p>
        </p:txBody>
      </p:sp>
      <p:sp>
        <p:nvSpPr>
          <p:cNvPr id="21" name="TextBox 20">
            <a:extLst>
              <a:ext uri="{FF2B5EF4-FFF2-40B4-BE49-F238E27FC236}">
                <a16:creationId xmlns:a16="http://schemas.microsoft.com/office/drawing/2014/main" id="{5BFCBBEF-DD16-654C-98FE-21334D8328C3}"/>
              </a:ext>
            </a:extLst>
          </p:cNvPr>
          <p:cNvSpPr txBox="1"/>
          <p:nvPr/>
        </p:nvSpPr>
        <p:spPr>
          <a:xfrm>
            <a:off x="10502930" y="1764471"/>
            <a:ext cx="1971759" cy="261610"/>
          </a:xfrm>
          <a:prstGeom prst="rect">
            <a:avLst/>
          </a:prstGeom>
          <a:noFill/>
        </p:spPr>
        <p:txBody>
          <a:bodyPr wrap="square">
            <a:spAutoFit/>
          </a:bodyPr>
          <a:lstStyle/>
          <a:p>
            <a:r>
              <a:rPr lang="en-SG" sz="1100" i="1" dirty="0" err="1">
                <a:highlight>
                  <a:srgbClr val="C0C0C0"/>
                </a:highlight>
              </a:rPr>
              <a:t>ws</a:t>
            </a:r>
            <a:r>
              <a:rPr lang="en-SG" sz="1100" dirty="0" err="1">
                <a:highlight>
                  <a:srgbClr val="C0C0C0"/>
                </a:highlight>
              </a:rPr>
              <a:t>.Range</a:t>
            </a:r>
            <a:r>
              <a:rPr lang="en-SG" sz="1100" dirty="0">
                <a:highlight>
                  <a:srgbClr val="C0C0C0"/>
                </a:highlight>
              </a:rPr>
              <a:t>("A1").Value</a:t>
            </a:r>
          </a:p>
        </p:txBody>
      </p:sp>
      <p:pic>
        <p:nvPicPr>
          <p:cNvPr id="22" name="Wilmar Logo" descr="logo"/>
          <p:cNvPicPr>
            <a:picLocks noChangeAspect="1" noChangeArrowheads="1"/>
          </p:cNvPicPr>
          <p:nvPr/>
        </p:nvPicPr>
        <p:blipFill>
          <a:blip r:embed="rId8"/>
          <a:srcRect b="15051"/>
          <a:stretch>
            <a:fillRect/>
          </a:stretch>
        </p:blipFill>
        <p:spPr bwMode="auto">
          <a:xfrm>
            <a:off x="10889972" y="6328811"/>
            <a:ext cx="1272209" cy="423041"/>
          </a:xfrm>
          <a:prstGeom prst="rect">
            <a:avLst/>
          </a:prstGeom>
          <a:noFill/>
          <a:ln>
            <a:noFill/>
          </a:ln>
        </p:spPr>
      </p:pic>
    </p:spTree>
    <p:extLst>
      <p:ext uri="{BB962C8B-B14F-4D97-AF65-F5344CB8AC3E}">
        <p14:creationId xmlns:p14="http://schemas.microsoft.com/office/powerpoint/2010/main" val="31402543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DBFD6-83EA-7B64-DA43-3D7C28A0E7E3}"/>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D059A83E-190A-5FB7-EBAA-968EAFB972E8}"/>
              </a:ext>
            </a:extLst>
          </p:cNvPr>
          <p:cNvGraphicFramePr>
            <a:graphicFrameLocks noChangeAspect="1"/>
          </p:cNvGraphicFramePr>
          <p:nvPr>
            <p:custDataLst>
              <p:tags r:id="rId1"/>
            </p:custDataLst>
            <p:extLst>
              <p:ext uri="{D42A27DB-BD31-4B8C-83A1-F6EECF244321}">
                <p14:modId xmlns:p14="http://schemas.microsoft.com/office/powerpoint/2010/main" val="17057989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D059A83E-190A-5FB7-EBAA-968EAFB972E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2E45B98E-F5E5-DA97-BA37-348400AD89EC}"/>
              </a:ext>
            </a:extLst>
          </p:cNvPr>
          <p:cNvSpPr>
            <a:spLocks noGrp="1"/>
          </p:cNvSpPr>
          <p:nvPr>
            <p:ph type="title"/>
          </p:nvPr>
        </p:nvSpPr>
        <p:spPr>
          <a:xfrm>
            <a:off x="839788" y="96976"/>
            <a:ext cx="7034810" cy="1244760"/>
          </a:xfrm>
        </p:spPr>
        <p:txBody>
          <a:bodyPr vert="horz">
            <a:normAutofit/>
          </a:bodyPr>
          <a:lstStyle/>
          <a:p>
            <a:r>
              <a:rPr lang="en-SG" dirty="0"/>
              <a:t>2. Print 10 welcome messages</a:t>
            </a:r>
          </a:p>
        </p:txBody>
      </p:sp>
      <p:sp>
        <p:nvSpPr>
          <p:cNvPr id="4" name="Content Placeholder 3">
            <a:extLst>
              <a:ext uri="{FF2B5EF4-FFF2-40B4-BE49-F238E27FC236}">
                <a16:creationId xmlns:a16="http://schemas.microsoft.com/office/drawing/2014/main" id="{A7D0A998-795F-6251-141B-7A79512C892E}"/>
              </a:ext>
            </a:extLst>
          </p:cNvPr>
          <p:cNvSpPr>
            <a:spLocks noGrp="1"/>
          </p:cNvSpPr>
          <p:nvPr>
            <p:ph sz="half" idx="1"/>
          </p:nvPr>
        </p:nvSpPr>
        <p:spPr/>
        <p:txBody>
          <a:bodyPr/>
          <a:lstStyle/>
          <a:p>
            <a:r>
              <a:rPr lang="en-SG" dirty="0"/>
              <a:t>Prompt: </a:t>
            </a:r>
            <a:r>
              <a:rPr lang="en-US" dirty="0"/>
              <a:t>Write a VBA </a:t>
            </a:r>
            <a:r>
              <a:rPr lang="en-US" altLang="zh-CN" dirty="0"/>
              <a:t>code </a:t>
            </a:r>
            <a:r>
              <a:rPr lang="en-US" dirty="0"/>
              <a:t>that read my name in A1 of Sheet1 and write </a:t>
            </a:r>
            <a:r>
              <a:rPr lang="en-US" dirty="0">
                <a:highlight>
                  <a:srgbClr val="FFC845"/>
                </a:highlight>
              </a:rPr>
              <a:t>Welcome + my name</a:t>
            </a:r>
            <a:r>
              <a:rPr lang="en-US" dirty="0"/>
              <a:t> in </a:t>
            </a:r>
            <a:r>
              <a:rPr lang="en-US" b="1" dirty="0"/>
              <a:t>B1 to B10</a:t>
            </a:r>
            <a:r>
              <a:rPr lang="en-US" dirty="0"/>
              <a:t>.</a:t>
            </a:r>
            <a:endParaRPr lang="en-SG" dirty="0"/>
          </a:p>
        </p:txBody>
      </p:sp>
      <p:sp>
        <p:nvSpPr>
          <p:cNvPr id="5" name="Content Placeholder 4">
            <a:extLst>
              <a:ext uri="{FF2B5EF4-FFF2-40B4-BE49-F238E27FC236}">
                <a16:creationId xmlns:a16="http://schemas.microsoft.com/office/drawing/2014/main" id="{CCB15803-6213-3490-D037-9FEAEAD0A2BE}"/>
              </a:ext>
            </a:extLst>
          </p:cNvPr>
          <p:cNvSpPr>
            <a:spLocks noGrp="1"/>
          </p:cNvSpPr>
          <p:nvPr>
            <p:ph sz="half" idx="2"/>
          </p:nvPr>
        </p:nvSpPr>
        <p:spPr>
          <a:xfrm>
            <a:off x="6170613" y="2176633"/>
            <a:ext cx="5512192" cy="3632495"/>
          </a:xfrm>
        </p:spPr>
        <p:txBody>
          <a:bodyPr>
            <a:normAutofit fontScale="55000" lnSpcReduction="20000"/>
          </a:bodyPr>
          <a:lstStyle/>
          <a:p>
            <a:r>
              <a:rPr lang="en-SG" dirty="0"/>
              <a:t>Sub </a:t>
            </a:r>
            <a:r>
              <a:rPr lang="en-SG" dirty="0" err="1"/>
              <a:t>GreetUserMultiple</a:t>
            </a:r>
            <a:r>
              <a:rPr lang="en-SG" dirty="0"/>
              <a:t>()</a:t>
            </a:r>
          </a:p>
          <a:p>
            <a:r>
              <a:rPr lang="en-SG" dirty="0"/>
              <a:t>    Dim </a:t>
            </a:r>
            <a:r>
              <a:rPr lang="en-SG" dirty="0" err="1"/>
              <a:t>userName</a:t>
            </a:r>
            <a:r>
              <a:rPr lang="en-SG" dirty="0"/>
              <a:t> As String</a:t>
            </a:r>
          </a:p>
          <a:p>
            <a:r>
              <a:rPr lang="en-SG" dirty="0"/>
              <a:t>    Dim </a:t>
            </a:r>
            <a:r>
              <a:rPr lang="en-SG" dirty="0" err="1"/>
              <a:t>ws</a:t>
            </a:r>
            <a:r>
              <a:rPr lang="en-SG" dirty="0"/>
              <a:t> As Worksheet</a:t>
            </a:r>
          </a:p>
          <a:p>
            <a:r>
              <a:rPr lang="en-SG" dirty="0"/>
              <a:t>    Dim </a:t>
            </a:r>
            <a:r>
              <a:rPr lang="en-SG" dirty="0" err="1"/>
              <a:t>i</a:t>
            </a:r>
            <a:r>
              <a:rPr lang="en-SG" dirty="0"/>
              <a:t> As Integer</a:t>
            </a:r>
          </a:p>
          <a:p>
            <a:r>
              <a:rPr lang="en-SG" dirty="0"/>
              <a:t>    </a:t>
            </a:r>
          </a:p>
          <a:p>
            <a:r>
              <a:rPr lang="en-SG" dirty="0"/>
              <a:t>    Set </a:t>
            </a:r>
            <a:r>
              <a:rPr lang="en-SG" dirty="0" err="1"/>
              <a:t>ws</a:t>
            </a:r>
            <a:r>
              <a:rPr lang="en-SG" dirty="0"/>
              <a:t> = </a:t>
            </a:r>
            <a:r>
              <a:rPr lang="en-SG" dirty="0" err="1"/>
              <a:t>ThisWorkbook.Sheets</a:t>
            </a:r>
            <a:r>
              <a:rPr lang="en-SG" dirty="0"/>
              <a:t>("Sheet1")</a:t>
            </a:r>
          </a:p>
          <a:p>
            <a:r>
              <a:rPr lang="en-SG" dirty="0"/>
              <a:t>    </a:t>
            </a:r>
            <a:r>
              <a:rPr lang="en-SG" dirty="0" err="1"/>
              <a:t>userName</a:t>
            </a:r>
            <a:r>
              <a:rPr lang="en-SG" dirty="0"/>
              <a:t> = </a:t>
            </a:r>
            <a:r>
              <a:rPr lang="en-SG" dirty="0" err="1"/>
              <a:t>ws.Range</a:t>
            </a:r>
            <a:r>
              <a:rPr lang="en-SG" dirty="0"/>
              <a:t>("A1").Value</a:t>
            </a:r>
          </a:p>
          <a:p>
            <a:r>
              <a:rPr lang="en-SG" dirty="0"/>
              <a:t>    </a:t>
            </a:r>
          </a:p>
          <a:p>
            <a:r>
              <a:rPr lang="en-SG" dirty="0"/>
              <a:t>    </a:t>
            </a:r>
            <a:r>
              <a:rPr lang="en-SG" dirty="0">
                <a:highlight>
                  <a:srgbClr val="FFFF00"/>
                </a:highlight>
              </a:rPr>
              <a:t>For </a:t>
            </a:r>
            <a:r>
              <a:rPr lang="en-SG" dirty="0" err="1">
                <a:highlight>
                  <a:srgbClr val="FFFF00"/>
                </a:highlight>
              </a:rPr>
              <a:t>i</a:t>
            </a:r>
            <a:r>
              <a:rPr lang="en-SG" dirty="0">
                <a:highlight>
                  <a:srgbClr val="FFFF00"/>
                </a:highlight>
              </a:rPr>
              <a:t> = 1 To 10</a:t>
            </a:r>
          </a:p>
          <a:p>
            <a:r>
              <a:rPr lang="en-SG" dirty="0"/>
              <a:t>        </a:t>
            </a:r>
            <a:r>
              <a:rPr lang="en-SG" dirty="0" err="1"/>
              <a:t>ws.Range</a:t>
            </a:r>
            <a:r>
              <a:rPr lang="en-SG" dirty="0"/>
              <a:t>("B" &amp; </a:t>
            </a:r>
            <a:r>
              <a:rPr lang="en-SG" dirty="0" err="1">
                <a:highlight>
                  <a:srgbClr val="FFFF00"/>
                </a:highlight>
              </a:rPr>
              <a:t>i</a:t>
            </a:r>
            <a:r>
              <a:rPr lang="en-SG" dirty="0"/>
              <a:t>).Value = </a:t>
            </a:r>
            <a:r>
              <a:rPr lang="en-SG" dirty="0">
                <a:highlight>
                  <a:srgbClr val="FFC845"/>
                </a:highlight>
              </a:rPr>
              <a:t>"Welcome " &amp; </a:t>
            </a:r>
            <a:r>
              <a:rPr lang="en-SG" dirty="0" err="1">
                <a:highlight>
                  <a:srgbClr val="FFC845"/>
                </a:highlight>
              </a:rPr>
              <a:t>userName</a:t>
            </a:r>
            <a:endParaRPr lang="en-SG" dirty="0">
              <a:highlight>
                <a:srgbClr val="FFC845"/>
              </a:highlight>
            </a:endParaRPr>
          </a:p>
          <a:p>
            <a:r>
              <a:rPr lang="en-SG" dirty="0"/>
              <a:t>    </a:t>
            </a:r>
            <a:r>
              <a:rPr lang="en-SG" dirty="0">
                <a:highlight>
                  <a:srgbClr val="FFFF00"/>
                </a:highlight>
              </a:rPr>
              <a:t>Next </a:t>
            </a:r>
            <a:r>
              <a:rPr lang="en-SG" dirty="0" err="1">
                <a:highlight>
                  <a:srgbClr val="FFFF00"/>
                </a:highlight>
              </a:rPr>
              <a:t>i</a:t>
            </a:r>
            <a:endParaRPr lang="en-SG" dirty="0">
              <a:highlight>
                <a:srgbClr val="FFFF00"/>
              </a:highlight>
            </a:endParaRPr>
          </a:p>
          <a:p>
            <a:r>
              <a:rPr lang="en-SG" dirty="0"/>
              <a:t>End Sub</a:t>
            </a:r>
          </a:p>
        </p:txBody>
      </p:sp>
      <p:sp>
        <p:nvSpPr>
          <p:cNvPr id="11" name="TextBox 10">
            <a:extLst>
              <a:ext uri="{FF2B5EF4-FFF2-40B4-BE49-F238E27FC236}">
                <a16:creationId xmlns:a16="http://schemas.microsoft.com/office/drawing/2014/main" id="{3912FA8F-0E4E-8C00-B299-89CAB25F0179}"/>
              </a:ext>
            </a:extLst>
          </p:cNvPr>
          <p:cNvSpPr txBox="1"/>
          <p:nvPr/>
        </p:nvSpPr>
        <p:spPr>
          <a:xfrm>
            <a:off x="8091198" y="4391175"/>
            <a:ext cx="1671021" cy="307777"/>
          </a:xfrm>
          <a:prstGeom prst="rect">
            <a:avLst/>
          </a:prstGeom>
          <a:noFill/>
          <a:ln>
            <a:solidFill>
              <a:srgbClr val="44AE59"/>
            </a:solidFill>
          </a:ln>
        </p:spPr>
        <p:txBody>
          <a:bodyPr wrap="square" rtlCol="0">
            <a:spAutoFit/>
          </a:bodyPr>
          <a:lstStyle/>
          <a:p>
            <a:r>
              <a:rPr lang="en-SG" sz="1400" dirty="0"/>
              <a:t>For Loop Iteration</a:t>
            </a:r>
          </a:p>
        </p:txBody>
      </p:sp>
      <p:cxnSp>
        <p:nvCxnSpPr>
          <p:cNvPr id="13" name="Straight Arrow Connector 12">
            <a:extLst>
              <a:ext uri="{FF2B5EF4-FFF2-40B4-BE49-F238E27FC236}">
                <a16:creationId xmlns:a16="http://schemas.microsoft.com/office/drawing/2014/main" id="{6A7D2ED9-E774-71C8-C841-88BB8495F307}"/>
              </a:ext>
            </a:extLst>
          </p:cNvPr>
          <p:cNvCxnSpPr>
            <a:cxnSpLocks/>
          </p:cNvCxnSpPr>
          <p:nvPr/>
        </p:nvCxnSpPr>
        <p:spPr>
          <a:xfrm>
            <a:off x="5680038" y="3429000"/>
            <a:ext cx="1032734" cy="10676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6D18F467-92FF-6381-3A33-24D089344A7D}"/>
              </a:ext>
            </a:extLst>
          </p:cNvPr>
          <p:cNvPicPr>
            <a:picLocks noChangeAspect="1"/>
          </p:cNvPicPr>
          <p:nvPr/>
        </p:nvPicPr>
        <p:blipFill>
          <a:blip r:embed="rId5"/>
          <a:stretch>
            <a:fillRect/>
          </a:stretch>
        </p:blipFill>
        <p:spPr>
          <a:xfrm>
            <a:off x="1108715" y="4169201"/>
            <a:ext cx="3248478" cy="2114845"/>
          </a:xfrm>
          <a:prstGeom prst="rect">
            <a:avLst/>
          </a:prstGeom>
        </p:spPr>
      </p:pic>
      <p:sp>
        <p:nvSpPr>
          <p:cNvPr id="10" name="TextBox 9">
            <a:extLst>
              <a:ext uri="{FF2B5EF4-FFF2-40B4-BE49-F238E27FC236}">
                <a16:creationId xmlns:a16="http://schemas.microsoft.com/office/drawing/2014/main" id="{E0C752D6-0985-1608-3A0C-55434D38E8EF}"/>
              </a:ext>
            </a:extLst>
          </p:cNvPr>
          <p:cNvSpPr txBox="1"/>
          <p:nvPr/>
        </p:nvSpPr>
        <p:spPr>
          <a:xfrm>
            <a:off x="6196405" y="5994884"/>
            <a:ext cx="6094206" cy="646331"/>
          </a:xfrm>
          <a:prstGeom prst="rect">
            <a:avLst/>
          </a:prstGeom>
          <a:noFill/>
        </p:spPr>
        <p:txBody>
          <a:bodyPr wrap="square">
            <a:spAutoFit/>
          </a:bodyPr>
          <a:lstStyle/>
          <a:p>
            <a:r>
              <a:rPr lang="en-SG" dirty="0" err="1"/>
              <a:t>ws.Range</a:t>
            </a:r>
            <a:r>
              <a:rPr lang="en-SG" dirty="0"/>
              <a:t>("B" &amp; </a:t>
            </a:r>
            <a:r>
              <a:rPr lang="en-SG" dirty="0" err="1">
                <a:highlight>
                  <a:srgbClr val="FFFF00"/>
                </a:highlight>
              </a:rPr>
              <a:t>i</a:t>
            </a:r>
            <a:r>
              <a:rPr lang="en-SG" dirty="0"/>
              <a:t>).Value means column B row i</a:t>
            </a:r>
          </a:p>
          <a:p>
            <a:r>
              <a:rPr lang="en-SG" dirty="0"/>
              <a:t>The loop goes through B1 B2 B3 … to B10 </a:t>
            </a:r>
          </a:p>
        </p:txBody>
      </p:sp>
      <p:sp>
        <p:nvSpPr>
          <p:cNvPr id="6" name="TextBox 5">
            <a:extLst>
              <a:ext uri="{FF2B5EF4-FFF2-40B4-BE49-F238E27FC236}">
                <a16:creationId xmlns:a16="http://schemas.microsoft.com/office/drawing/2014/main" id="{052B118D-19B3-B696-2C5F-67BC3BFF76A4}"/>
              </a:ext>
            </a:extLst>
          </p:cNvPr>
          <p:cNvSpPr txBox="1"/>
          <p:nvPr/>
        </p:nvSpPr>
        <p:spPr>
          <a:xfrm>
            <a:off x="8926709" y="2418096"/>
            <a:ext cx="1527587" cy="307777"/>
          </a:xfrm>
          <a:prstGeom prst="rect">
            <a:avLst/>
          </a:prstGeom>
          <a:noFill/>
          <a:ln>
            <a:solidFill>
              <a:srgbClr val="44AE59"/>
            </a:solidFill>
          </a:ln>
        </p:spPr>
        <p:txBody>
          <a:bodyPr wrap="square" rtlCol="0">
            <a:spAutoFit/>
          </a:bodyPr>
          <a:lstStyle/>
          <a:p>
            <a:r>
              <a:rPr lang="en-SG" sz="1400" dirty="0"/>
              <a:t>Create variables</a:t>
            </a:r>
          </a:p>
        </p:txBody>
      </p:sp>
      <p:sp>
        <p:nvSpPr>
          <p:cNvPr id="9" name="TextBox 8">
            <a:extLst>
              <a:ext uri="{FF2B5EF4-FFF2-40B4-BE49-F238E27FC236}">
                <a16:creationId xmlns:a16="http://schemas.microsoft.com/office/drawing/2014/main" id="{F68528A3-4384-5D2E-BC3B-E6AEE218A537}"/>
              </a:ext>
            </a:extLst>
          </p:cNvPr>
          <p:cNvSpPr txBox="1"/>
          <p:nvPr/>
        </p:nvSpPr>
        <p:spPr>
          <a:xfrm>
            <a:off x="10305827" y="3560770"/>
            <a:ext cx="1724809" cy="307777"/>
          </a:xfrm>
          <a:prstGeom prst="rect">
            <a:avLst/>
          </a:prstGeom>
          <a:noFill/>
          <a:ln>
            <a:solidFill>
              <a:srgbClr val="44AE59"/>
            </a:solidFill>
          </a:ln>
        </p:spPr>
        <p:txBody>
          <a:bodyPr wrap="square" rtlCol="0">
            <a:spAutoFit/>
          </a:bodyPr>
          <a:lstStyle/>
          <a:p>
            <a:r>
              <a:rPr lang="en-SG" sz="1400" dirty="0"/>
              <a:t>Define which sheet</a:t>
            </a:r>
          </a:p>
        </p:txBody>
      </p:sp>
      <p:pic>
        <p:nvPicPr>
          <p:cNvPr id="14" name="Wilmar Logo" descr="logo"/>
          <p:cNvPicPr>
            <a:picLocks noChangeAspect="1" noChangeArrowheads="1"/>
          </p:cNvPicPr>
          <p:nvPr/>
        </p:nvPicPr>
        <p:blipFill>
          <a:blip r:embed="rId6"/>
          <a:srcRect b="15051"/>
          <a:stretch>
            <a:fillRect/>
          </a:stretch>
        </p:blipFill>
        <p:spPr bwMode="auto">
          <a:xfrm>
            <a:off x="10889972" y="6328811"/>
            <a:ext cx="1272209" cy="423041"/>
          </a:xfrm>
          <a:prstGeom prst="rect">
            <a:avLst/>
          </a:prstGeom>
          <a:noFill/>
          <a:ln>
            <a:noFill/>
          </a:ln>
        </p:spPr>
      </p:pic>
    </p:spTree>
    <p:extLst>
      <p:ext uri="{BB962C8B-B14F-4D97-AF65-F5344CB8AC3E}">
        <p14:creationId xmlns:p14="http://schemas.microsoft.com/office/powerpoint/2010/main" val="628061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A11C7-C1B0-3FE7-5889-A3AE99C65C72}"/>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2831362C-B398-8FAB-4278-17762CD19DA7}"/>
              </a:ext>
            </a:extLst>
          </p:cNvPr>
          <p:cNvGraphicFramePr>
            <a:graphicFrameLocks noChangeAspect="1"/>
          </p:cNvGraphicFramePr>
          <p:nvPr>
            <p:custDataLst>
              <p:tags r:id="rId1"/>
            </p:custDataLst>
            <p:extLst>
              <p:ext uri="{D42A27DB-BD31-4B8C-83A1-F6EECF244321}">
                <p14:modId xmlns:p14="http://schemas.microsoft.com/office/powerpoint/2010/main" val="28886539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7" name="think-cell data - do not delete" hidden="1">
                        <a:extLst>
                          <a:ext uri="{FF2B5EF4-FFF2-40B4-BE49-F238E27FC236}">
                            <a16:creationId xmlns:a16="http://schemas.microsoft.com/office/drawing/2014/main" id="{2831362C-B398-8FAB-4278-17762CD19DA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ECB426F8-BBD9-34DA-830A-78A7A5D65DB0}"/>
              </a:ext>
            </a:extLst>
          </p:cNvPr>
          <p:cNvSpPr>
            <a:spLocks noGrp="1"/>
          </p:cNvSpPr>
          <p:nvPr>
            <p:ph type="title"/>
          </p:nvPr>
        </p:nvSpPr>
        <p:spPr>
          <a:xfrm>
            <a:off x="839788" y="96976"/>
            <a:ext cx="9318718" cy="1244760"/>
          </a:xfrm>
        </p:spPr>
        <p:txBody>
          <a:bodyPr vert="horz">
            <a:normAutofit/>
          </a:bodyPr>
          <a:lstStyle/>
          <a:p>
            <a:r>
              <a:rPr lang="en-SG" dirty="0"/>
              <a:t>3. Print personal welcome messages</a:t>
            </a:r>
          </a:p>
        </p:txBody>
      </p:sp>
      <p:sp>
        <p:nvSpPr>
          <p:cNvPr id="4" name="Content Placeholder 3">
            <a:extLst>
              <a:ext uri="{FF2B5EF4-FFF2-40B4-BE49-F238E27FC236}">
                <a16:creationId xmlns:a16="http://schemas.microsoft.com/office/drawing/2014/main" id="{C05A5E08-F120-EB83-31A6-6015D275131E}"/>
              </a:ext>
            </a:extLst>
          </p:cNvPr>
          <p:cNvSpPr>
            <a:spLocks noGrp="1"/>
          </p:cNvSpPr>
          <p:nvPr>
            <p:ph sz="half" idx="1"/>
          </p:nvPr>
        </p:nvSpPr>
        <p:spPr/>
        <p:txBody>
          <a:bodyPr/>
          <a:lstStyle/>
          <a:p>
            <a:r>
              <a:rPr lang="en-SG" dirty="0"/>
              <a:t>Prompt: </a:t>
            </a:r>
            <a:r>
              <a:rPr lang="en-US" dirty="0"/>
              <a:t>Write a VBA </a:t>
            </a:r>
            <a:r>
              <a:rPr lang="en-US" altLang="zh-CN" dirty="0"/>
              <a:t>code </a:t>
            </a:r>
            <a:r>
              <a:rPr lang="en-US" dirty="0"/>
              <a:t>that read a list of names in column A of Sheet2 and write </a:t>
            </a:r>
            <a:r>
              <a:rPr lang="en-US" dirty="0">
                <a:highlight>
                  <a:srgbClr val="FFC845"/>
                </a:highlight>
              </a:rPr>
              <a:t>Welcome + person name</a:t>
            </a:r>
            <a:r>
              <a:rPr lang="en-US" dirty="0"/>
              <a:t> in </a:t>
            </a:r>
            <a:r>
              <a:rPr lang="en-US" b="1" dirty="0"/>
              <a:t>column B</a:t>
            </a:r>
            <a:r>
              <a:rPr lang="en-US" dirty="0"/>
              <a:t>.</a:t>
            </a:r>
            <a:endParaRPr lang="en-SG" dirty="0"/>
          </a:p>
        </p:txBody>
      </p:sp>
      <p:sp>
        <p:nvSpPr>
          <p:cNvPr id="5" name="Content Placeholder 4">
            <a:extLst>
              <a:ext uri="{FF2B5EF4-FFF2-40B4-BE49-F238E27FC236}">
                <a16:creationId xmlns:a16="http://schemas.microsoft.com/office/drawing/2014/main" id="{0F0071D4-FFA8-5C29-D3C3-F89B29107DA1}"/>
              </a:ext>
            </a:extLst>
          </p:cNvPr>
          <p:cNvSpPr>
            <a:spLocks noGrp="1"/>
          </p:cNvSpPr>
          <p:nvPr>
            <p:ph sz="half" idx="2"/>
          </p:nvPr>
        </p:nvSpPr>
        <p:spPr>
          <a:xfrm>
            <a:off x="6170613" y="2176633"/>
            <a:ext cx="5813406" cy="4364016"/>
          </a:xfrm>
        </p:spPr>
        <p:txBody>
          <a:bodyPr>
            <a:normAutofit fontScale="55000" lnSpcReduction="20000"/>
          </a:bodyPr>
          <a:lstStyle/>
          <a:p>
            <a:r>
              <a:rPr lang="en-SG" dirty="0"/>
              <a:t>Sub </a:t>
            </a:r>
            <a:r>
              <a:rPr lang="en-SG" dirty="0" err="1"/>
              <a:t>GreetUserCustom</a:t>
            </a:r>
            <a:r>
              <a:rPr lang="en-SG" dirty="0"/>
              <a:t> ()</a:t>
            </a:r>
          </a:p>
          <a:p>
            <a:r>
              <a:rPr lang="en-SG" dirty="0"/>
              <a:t>    Dim </a:t>
            </a:r>
            <a:r>
              <a:rPr lang="en-SG" dirty="0" err="1"/>
              <a:t>ws</a:t>
            </a:r>
            <a:r>
              <a:rPr lang="en-SG" dirty="0"/>
              <a:t> As Worksheet</a:t>
            </a:r>
          </a:p>
          <a:p>
            <a:r>
              <a:rPr lang="en-SG" dirty="0"/>
              <a:t>    Dim </a:t>
            </a:r>
            <a:r>
              <a:rPr lang="en-SG" dirty="0" err="1"/>
              <a:t>lastRow</a:t>
            </a:r>
            <a:r>
              <a:rPr lang="en-SG" dirty="0"/>
              <a:t> As Integer</a:t>
            </a:r>
          </a:p>
          <a:p>
            <a:r>
              <a:rPr lang="en-SG" dirty="0"/>
              <a:t>    Dim </a:t>
            </a:r>
            <a:r>
              <a:rPr lang="en-SG" dirty="0" err="1"/>
              <a:t>i</a:t>
            </a:r>
            <a:r>
              <a:rPr lang="en-SG" dirty="0"/>
              <a:t> As Integer</a:t>
            </a:r>
          </a:p>
          <a:p>
            <a:r>
              <a:rPr lang="en-SG" dirty="0"/>
              <a:t>    </a:t>
            </a:r>
          </a:p>
          <a:p>
            <a:r>
              <a:rPr lang="en-SG" dirty="0"/>
              <a:t>    Set </a:t>
            </a:r>
            <a:r>
              <a:rPr lang="en-SG" dirty="0" err="1"/>
              <a:t>ws</a:t>
            </a:r>
            <a:r>
              <a:rPr lang="en-SG" dirty="0"/>
              <a:t> = </a:t>
            </a:r>
            <a:r>
              <a:rPr lang="en-SG" dirty="0" err="1"/>
              <a:t>ThisWorkbook.Sheets</a:t>
            </a:r>
            <a:r>
              <a:rPr lang="en-SG" dirty="0"/>
              <a:t>("Sheet2")</a:t>
            </a:r>
          </a:p>
          <a:p>
            <a:r>
              <a:rPr lang="en-SG" dirty="0"/>
              <a:t>    </a:t>
            </a:r>
            <a:r>
              <a:rPr lang="en-SG" dirty="0" err="1">
                <a:highlight>
                  <a:srgbClr val="00FFFF"/>
                </a:highlight>
              </a:rPr>
              <a:t>lastRow</a:t>
            </a:r>
            <a:r>
              <a:rPr lang="en-SG" dirty="0"/>
              <a:t> = </a:t>
            </a:r>
            <a:r>
              <a:rPr lang="en-SG" dirty="0" err="1"/>
              <a:t>ws.Cells</a:t>
            </a:r>
            <a:r>
              <a:rPr lang="en-SG" dirty="0"/>
              <a:t>(</a:t>
            </a:r>
            <a:r>
              <a:rPr lang="en-SG" dirty="0" err="1"/>
              <a:t>ws.Rows.Count</a:t>
            </a:r>
            <a:r>
              <a:rPr lang="en-SG" dirty="0"/>
              <a:t>, "A").End(</a:t>
            </a:r>
            <a:r>
              <a:rPr lang="en-SG" dirty="0" err="1"/>
              <a:t>xlUp</a:t>
            </a:r>
            <a:r>
              <a:rPr lang="en-SG" dirty="0"/>
              <a:t>).Row</a:t>
            </a:r>
          </a:p>
          <a:p>
            <a:r>
              <a:rPr lang="en-SG" dirty="0"/>
              <a:t>    </a:t>
            </a:r>
          </a:p>
          <a:p>
            <a:r>
              <a:rPr lang="en-SG" dirty="0"/>
              <a:t>    For </a:t>
            </a:r>
            <a:r>
              <a:rPr lang="en-SG" dirty="0" err="1"/>
              <a:t>i</a:t>
            </a:r>
            <a:r>
              <a:rPr lang="en-SG" dirty="0"/>
              <a:t> = 1 To </a:t>
            </a:r>
            <a:r>
              <a:rPr lang="en-SG" dirty="0" err="1">
                <a:highlight>
                  <a:srgbClr val="00FFFF"/>
                </a:highlight>
              </a:rPr>
              <a:t>lastRow</a:t>
            </a:r>
            <a:endParaRPr lang="en-SG" dirty="0">
              <a:highlight>
                <a:srgbClr val="00FFFF"/>
              </a:highlight>
            </a:endParaRPr>
          </a:p>
          <a:p>
            <a:r>
              <a:rPr lang="en-SG" dirty="0"/>
              <a:t>        If </a:t>
            </a:r>
            <a:r>
              <a:rPr lang="en-SG" dirty="0" err="1"/>
              <a:t>ws.Cells</a:t>
            </a:r>
            <a:r>
              <a:rPr lang="en-SG" dirty="0"/>
              <a:t>(</a:t>
            </a:r>
            <a:r>
              <a:rPr lang="en-SG" dirty="0" err="1"/>
              <a:t>i</a:t>
            </a:r>
            <a:r>
              <a:rPr lang="en-SG" dirty="0"/>
              <a:t>, 1).Value &lt;&gt; "" Then</a:t>
            </a:r>
          </a:p>
          <a:p>
            <a:r>
              <a:rPr lang="en-SG" dirty="0"/>
              <a:t>            </a:t>
            </a:r>
            <a:r>
              <a:rPr lang="en-SG" dirty="0" err="1"/>
              <a:t>ws.Cells</a:t>
            </a:r>
            <a:r>
              <a:rPr lang="en-SG" dirty="0"/>
              <a:t>(</a:t>
            </a:r>
            <a:r>
              <a:rPr lang="en-SG" dirty="0" err="1"/>
              <a:t>i</a:t>
            </a:r>
            <a:r>
              <a:rPr lang="en-SG" dirty="0"/>
              <a:t>, 2).Value = "Welcome " &amp; </a:t>
            </a:r>
            <a:r>
              <a:rPr lang="en-SG" dirty="0" err="1"/>
              <a:t>ws.Cells</a:t>
            </a:r>
            <a:r>
              <a:rPr lang="en-SG" dirty="0"/>
              <a:t>(</a:t>
            </a:r>
            <a:r>
              <a:rPr lang="en-SG" dirty="0" err="1"/>
              <a:t>i</a:t>
            </a:r>
            <a:r>
              <a:rPr lang="en-SG" dirty="0"/>
              <a:t>, 1).Value</a:t>
            </a:r>
          </a:p>
          <a:p>
            <a:r>
              <a:rPr lang="en-SG" dirty="0"/>
              <a:t>        End If</a:t>
            </a:r>
          </a:p>
          <a:p>
            <a:r>
              <a:rPr lang="en-SG" dirty="0"/>
              <a:t>    Next </a:t>
            </a:r>
            <a:r>
              <a:rPr lang="en-SG" dirty="0" err="1"/>
              <a:t>i</a:t>
            </a:r>
            <a:endParaRPr lang="en-SG" dirty="0"/>
          </a:p>
          <a:p>
            <a:r>
              <a:rPr lang="en-SG" dirty="0"/>
              <a:t>End Sub</a:t>
            </a:r>
          </a:p>
        </p:txBody>
      </p:sp>
      <p:sp>
        <p:nvSpPr>
          <p:cNvPr id="11" name="TextBox 10">
            <a:extLst>
              <a:ext uri="{FF2B5EF4-FFF2-40B4-BE49-F238E27FC236}">
                <a16:creationId xmlns:a16="http://schemas.microsoft.com/office/drawing/2014/main" id="{8C5F983E-0FD9-1F61-0B2C-7218FBD047A5}"/>
              </a:ext>
            </a:extLst>
          </p:cNvPr>
          <p:cNvSpPr txBox="1"/>
          <p:nvPr/>
        </p:nvSpPr>
        <p:spPr>
          <a:xfrm>
            <a:off x="8487485" y="4358641"/>
            <a:ext cx="1671021" cy="307777"/>
          </a:xfrm>
          <a:prstGeom prst="rect">
            <a:avLst/>
          </a:prstGeom>
          <a:noFill/>
          <a:ln>
            <a:solidFill>
              <a:srgbClr val="44AE59"/>
            </a:solidFill>
          </a:ln>
        </p:spPr>
        <p:txBody>
          <a:bodyPr wrap="square" rtlCol="0">
            <a:spAutoFit/>
          </a:bodyPr>
          <a:lstStyle/>
          <a:p>
            <a:r>
              <a:rPr lang="en-SG" sz="1400" dirty="0"/>
              <a:t>For Loop Iteration</a:t>
            </a:r>
          </a:p>
        </p:txBody>
      </p:sp>
      <p:cxnSp>
        <p:nvCxnSpPr>
          <p:cNvPr id="13" name="Straight Arrow Connector 12">
            <a:extLst>
              <a:ext uri="{FF2B5EF4-FFF2-40B4-BE49-F238E27FC236}">
                <a16:creationId xmlns:a16="http://schemas.microsoft.com/office/drawing/2014/main" id="{6C458115-810A-9A9A-7C07-95A57BBD6DAA}"/>
              </a:ext>
            </a:extLst>
          </p:cNvPr>
          <p:cNvCxnSpPr>
            <a:cxnSpLocks/>
          </p:cNvCxnSpPr>
          <p:nvPr/>
        </p:nvCxnSpPr>
        <p:spPr>
          <a:xfrm>
            <a:off x="5142155" y="3689873"/>
            <a:ext cx="1925619" cy="14845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C8BD479E-E015-6F96-F563-9E868C62A4E5}"/>
              </a:ext>
            </a:extLst>
          </p:cNvPr>
          <p:cNvSpPr txBox="1"/>
          <p:nvPr/>
        </p:nvSpPr>
        <p:spPr>
          <a:xfrm>
            <a:off x="7283323" y="6160896"/>
            <a:ext cx="4908677" cy="646331"/>
          </a:xfrm>
          <a:prstGeom prst="rect">
            <a:avLst/>
          </a:prstGeom>
          <a:noFill/>
        </p:spPr>
        <p:txBody>
          <a:bodyPr wrap="square">
            <a:spAutoFit/>
          </a:bodyPr>
          <a:lstStyle/>
          <a:p>
            <a:r>
              <a:rPr lang="en-SG" dirty="0"/>
              <a:t>Cells(</a:t>
            </a:r>
            <a:r>
              <a:rPr lang="en-SG" dirty="0" err="1"/>
              <a:t>i</a:t>
            </a:r>
            <a:r>
              <a:rPr lang="en-SG" dirty="0"/>
              <a:t>, 1) means column 1 row i</a:t>
            </a:r>
          </a:p>
          <a:p>
            <a:r>
              <a:rPr lang="en-SG" dirty="0"/>
              <a:t>The loop goes through A1 A2 A3 … to last row </a:t>
            </a:r>
          </a:p>
        </p:txBody>
      </p:sp>
      <p:pic>
        <p:nvPicPr>
          <p:cNvPr id="8" name="Picture 7">
            <a:extLst>
              <a:ext uri="{FF2B5EF4-FFF2-40B4-BE49-F238E27FC236}">
                <a16:creationId xmlns:a16="http://schemas.microsoft.com/office/drawing/2014/main" id="{D724F696-87C2-C834-FCEE-45E71444383F}"/>
              </a:ext>
            </a:extLst>
          </p:cNvPr>
          <p:cNvPicPr>
            <a:picLocks noChangeAspect="1"/>
          </p:cNvPicPr>
          <p:nvPr/>
        </p:nvPicPr>
        <p:blipFill>
          <a:blip r:embed="rId6"/>
          <a:stretch>
            <a:fillRect/>
          </a:stretch>
        </p:blipFill>
        <p:spPr>
          <a:xfrm>
            <a:off x="3838202" y="4169201"/>
            <a:ext cx="1866776" cy="2638026"/>
          </a:xfrm>
          <a:prstGeom prst="rect">
            <a:avLst/>
          </a:prstGeom>
        </p:spPr>
      </p:pic>
      <p:pic>
        <p:nvPicPr>
          <p:cNvPr id="10" name="Picture 9">
            <a:extLst>
              <a:ext uri="{FF2B5EF4-FFF2-40B4-BE49-F238E27FC236}">
                <a16:creationId xmlns:a16="http://schemas.microsoft.com/office/drawing/2014/main" id="{4F757990-9483-A4B3-D36E-BF91049F8AED}"/>
              </a:ext>
            </a:extLst>
          </p:cNvPr>
          <p:cNvPicPr>
            <a:picLocks noChangeAspect="1"/>
          </p:cNvPicPr>
          <p:nvPr/>
        </p:nvPicPr>
        <p:blipFill>
          <a:blip r:embed="rId7"/>
          <a:stretch>
            <a:fillRect/>
          </a:stretch>
        </p:blipFill>
        <p:spPr>
          <a:xfrm>
            <a:off x="1176909" y="4169201"/>
            <a:ext cx="1867865" cy="2638026"/>
          </a:xfrm>
          <a:prstGeom prst="rect">
            <a:avLst/>
          </a:prstGeom>
        </p:spPr>
      </p:pic>
      <p:cxnSp>
        <p:nvCxnSpPr>
          <p:cNvPr id="15" name="Straight Arrow Connector 14">
            <a:extLst>
              <a:ext uri="{FF2B5EF4-FFF2-40B4-BE49-F238E27FC236}">
                <a16:creationId xmlns:a16="http://schemas.microsoft.com/office/drawing/2014/main" id="{4FACE95F-E397-6657-9441-32C74AFF95AB}"/>
              </a:ext>
            </a:extLst>
          </p:cNvPr>
          <p:cNvCxnSpPr>
            <a:cxnSpLocks/>
            <a:endCxn id="8" idx="1"/>
          </p:cNvCxnSpPr>
          <p:nvPr/>
        </p:nvCxnSpPr>
        <p:spPr>
          <a:xfrm>
            <a:off x="2689412" y="5488214"/>
            <a:ext cx="114879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D7CDFCFC-F72C-439C-0A2F-01F6A59FCC2A}"/>
              </a:ext>
            </a:extLst>
          </p:cNvPr>
          <p:cNvSpPr txBox="1"/>
          <p:nvPr/>
        </p:nvSpPr>
        <p:spPr>
          <a:xfrm>
            <a:off x="2544390" y="5226604"/>
            <a:ext cx="1414126" cy="261610"/>
          </a:xfrm>
          <a:prstGeom prst="rect">
            <a:avLst/>
          </a:prstGeom>
          <a:noFill/>
        </p:spPr>
        <p:txBody>
          <a:bodyPr wrap="square">
            <a:spAutoFit/>
          </a:bodyPr>
          <a:lstStyle/>
          <a:p>
            <a:r>
              <a:rPr lang="en-SG" sz="1050" dirty="0" err="1"/>
              <a:t>GreetUserCustom</a:t>
            </a:r>
            <a:r>
              <a:rPr lang="en-SG" sz="1050" dirty="0"/>
              <a:t> ()</a:t>
            </a:r>
          </a:p>
        </p:txBody>
      </p:sp>
      <p:pic>
        <p:nvPicPr>
          <p:cNvPr id="19" name="Wilmar Logo" descr="logo"/>
          <p:cNvPicPr>
            <a:picLocks noChangeAspect="1" noChangeArrowheads="1"/>
          </p:cNvPicPr>
          <p:nvPr/>
        </p:nvPicPr>
        <p:blipFill>
          <a:blip r:embed="rId8"/>
          <a:srcRect b="15051"/>
          <a:stretch>
            <a:fillRect/>
          </a:stretch>
        </p:blipFill>
        <p:spPr bwMode="auto">
          <a:xfrm>
            <a:off x="10889972" y="6328811"/>
            <a:ext cx="1272209" cy="423041"/>
          </a:xfrm>
          <a:prstGeom prst="rect">
            <a:avLst/>
          </a:prstGeom>
          <a:noFill/>
          <a:ln>
            <a:noFill/>
          </a:ln>
        </p:spPr>
      </p:pic>
    </p:spTree>
    <p:extLst>
      <p:ext uri="{BB962C8B-B14F-4D97-AF65-F5344CB8AC3E}">
        <p14:creationId xmlns:p14="http://schemas.microsoft.com/office/powerpoint/2010/main" val="32947761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F8F7F35B-68A6-C40A-1D95-6EED8F14585E}"/>
              </a:ext>
            </a:extLst>
          </p:cNvPr>
          <p:cNvGraphicFramePr>
            <a:graphicFrameLocks noChangeAspect="1"/>
          </p:cNvGraphicFramePr>
          <p:nvPr>
            <p:custDataLst>
              <p:tags r:id="rId1"/>
            </p:custDataLst>
            <p:extLst>
              <p:ext uri="{D42A27DB-BD31-4B8C-83A1-F6EECF244321}">
                <p14:modId xmlns:p14="http://schemas.microsoft.com/office/powerpoint/2010/main" val="36176398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5" progId="TCLayout.ActiveDocument.1">
                  <p:embed/>
                </p:oleObj>
              </mc:Choice>
              <mc:Fallback>
                <p:oleObj name="think-cell Slide" r:id="rId4" imgW="384" imgH="385" progId="TCLayout.ActiveDocument.1">
                  <p:embed/>
                  <p:pic>
                    <p:nvPicPr>
                      <p:cNvPr id="8" name="think-cell data - do not delete" hidden="1">
                        <a:extLst>
                          <a:ext uri="{FF2B5EF4-FFF2-40B4-BE49-F238E27FC236}">
                            <a16:creationId xmlns:a16="http://schemas.microsoft.com/office/drawing/2014/main" id="{F8F7F35B-68A6-C40A-1D95-6EED8F14585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066E4340-7A37-110D-D787-779AF684300A}"/>
              </a:ext>
            </a:extLst>
          </p:cNvPr>
          <p:cNvSpPr>
            <a:spLocks noGrp="1"/>
          </p:cNvSpPr>
          <p:nvPr>
            <p:ph type="title"/>
          </p:nvPr>
        </p:nvSpPr>
        <p:spPr>
          <a:xfrm>
            <a:off x="839789" y="96976"/>
            <a:ext cx="5883740" cy="1244760"/>
          </a:xfrm>
        </p:spPr>
        <p:txBody>
          <a:bodyPr vert="horz"/>
          <a:lstStyle/>
          <a:p>
            <a:r>
              <a:rPr lang="en-SG" dirty="0"/>
              <a:t>4. Sum up two columns</a:t>
            </a:r>
          </a:p>
        </p:txBody>
      </p:sp>
      <p:sp>
        <p:nvSpPr>
          <p:cNvPr id="4" name="Content Placeholder 3">
            <a:extLst>
              <a:ext uri="{FF2B5EF4-FFF2-40B4-BE49-F238E27FC236}">
                <a16:creationId xmlns:a16="http://schemas.microsoft.com/office/drawing/2014/main" id="{E5AAB084-C791-BFEB-A907-55E666C00810}"/>
              </a:ext>
            </a:extLst>
          </p:cNvPr>
          <p:cNvSpPr>
            <a:spLocks noGrp="1"/>
          </p:cNvSpPr>
          <p:nvPr>
            <p:ph sz="half" idx="1"/>
          </p:nvPr>
        </p:nvSpPr>
        <p:spPr/>
        <p:txBody>
          <a:bodyPr/>
          <a:lstStyle/>
          <a:p>
            <a:r>
              <a:rPr lang="en-US" dirty="0"/>
              <a:t>Prompt: In Sheet 3, add FOB Price in column A with Freight in column B to put into CFR Price in column C, do not change the column name. Write VBA code.</a:t>
            </a:r>
            <a:endParaRPr lang="en-SG" dirty="0"/>
          </a:p>
        </p:txBody>
      </p:sp>
      <p:sp>
        <p:nvSpPr>
          <p:cNvPr id="5" name="Content Placeholder 4">
            <a:extLst>
              <a:ext uri="{FF2B5EF4-FFF2-40B4-BE49-F238E27FC236}">
                <a16:creationId xmlns:a16="http://schemas.microsoft.com/office/drawing/2014/main" id="{9D28DE6F-E555-FF50-4F51-E70B01BB012C}"/>
              </a:ext>
            </a:extLst>
          </p:cNvPr>
          <p:cNvSpPr>
            <a:spLocks noGrp="1"/>
          </p:cNvSpPr>
          <p:nvPr>
            <p:ph sz="half" idx="2"/>
          </p:nvPr>
        </p:nvSpPr>
        <p:spPr>
          <a:xfrm>
            <a:off x="6170611" y="2176635"/>
            <a:ext cx="6106881" cy="2911732"/>
          </a:xfrm>
        </p:spPr>
        <p:txBody>
          <a:bodyPr>
            <a:normAutofit fontScale="92500" lnSpcReduction="10000"/>
          </a:bodyPr>
          <a:lstStyle/>
          <a:p>
            <a:r>
              <a:rPr lang="en-SG" sz="1200" dirty="0"/>
              <a:t>Sub AddPriceFreightSheet3()</a:t>
            </a:r>
          </a:p>
          <a:p>
            <a:r>
              <a:rPr lang="en-SG" sz="1200" dirty="0"/>
              <a:t>    Dim </a:t>
            </a:r>
            <a:r>
              <a:rPr lang="en-SG" sz="1200" dirty="0" err="1"/>
              <a:t>ws</a:t>
            </a:r>
            <a:r>
              <a:rPr lang="en-SG" sz="1200" dirty="0"/>
              <a:t> As Worksheet</a:t>
            </a:r>
          </a:p>
          <a:p>
            <a:r>
              <a:rPr lang="en-SG" sz="1200" dirty="0"/>
              <a:t>    Dim </a:t>
            </a:r>
            <a:r>
              <a:rPr lang="en-SG" sz="1200" dirty="0" err="1"/>
              <a:t>i</a:t>
            </a:r>
            <a:r>
              <a:rPr lang="en-SG" sz="1200" dirty="0"/>
              <a:t> As Long</a:t>
            </a:r>
          </a:p>
          <a:p>
            <a:r>
              <a:rPr lang="en-SG" sz="1200" dirty="0"/>
              <a:t>    Set </a:t>
            </a:r>
            <a:r>
              <a:rPr lang="en-SG" sz="1200" dirty="0" err="1"/>
              <a:t>ws</a:t>
            </a:r>
            <a:r>
              <a:rPr lang="en-SG" sz="1200" dirty="0"/>
              <a:t> = </a:t>
            </a:r>
            <a:r>
              <a:rPr lang="en-SG" sz="1200" dirty="0" err="1"/>
              <a:t>ThisWorkbook.Sheets</a:t>
            </a:r>
            <a:r>
              <a:rPr lang="en-SG" sz="1200" dirty="0"/>
              <a:t>("Sheet3")</a:t>
            </a:r>
          </a:p>
          <a:p>
            <a:r>
              <a:rPr lang="en-SG" sz="1200" dirty="0"/>
              <a:t>   </a:t>
            </a:r>
            <a:r>
              <a:rPr lang="en-SG" sz="1200" dirty="0" err="1">
                <a:highlight>
                  <a:srgbClr val="00FFFF"/>
                </a:highlight>
              </a:rPr>
              <a:t>lastRow</a:t>
            </a:r>
            <a:r>
              <a:rPr lang="en-SG" sz="1200" dirty="0"/>
              <a:t> = </a:t>
            </a:r>
            <a:r>
              <a:rPr lang="en-SG" sz="1200" dirty="0" err="1"/>
              <a:t>ws.Cells</a:t>
            </a:r>
            <a:r>
              <a:rPr lang="en-SG" sz="1200" dirty="0"/>
              <a:t>(</a:t>
            </a:r>
            <a:r>
              <a:rPr lang="en-SG" sz="1200" dirty="0" err="1"/>
              <a:t>ws.Rows.Count</a:t>
            </a:r>
            <a:r>
              <a:rPr lang="en-SG" sz="1200" dirty="0"/>
              <a:t>, "A").End(</a:t>
            </a:r>
            <a:r>
              <a:rPr lang="en-SG" sz="1200" dirty="0" err="1"/>
              <a:t>xlUp</a:t>
            </a:r>
            <a:r>
              <a:rPr lang="en-SG" sz="1200" dirty="0"/>
              <a:t>).Row</a:t>
            </a:r>
          </a:p>
          <a:p>
            <a:endParaRPr lang="en-SG" sz="1200" dirty="0"/>
          </a:p>
          <a:p>
            <a:r>
              <a:rPr lang="en-SG" sz="1200" dirty="0"/>
              <a:t>    ' Start from row 2 to preserve headers</a:t>
            </a:r>
          </a:p>
          <a:p>
            <a:r>
              <a:rPr lang="en-SG" sz="1200" dirty="0"/>
              <a:t>    For </a:t>
            </a:r>
            <a:r>
              <a:rPr lang="en-SG" sz="1200" dirty="0" err="1"/>
              <a:t>i</a:t>
            </a:r>
            <a:r>
              <a:rPr lang="en-SG" sz="1200" dirty="0"/>
              <a:t> = 2 To </a:t>
            </a:r>
            <a:r>
              <a:rPr lang="en-SG" sz="1200" dirty="0" err="1">
                <a:highlight>
                  <a:srgbClr val="00FFFF"/>
                </a:highlight>
              </a:rPr>
              <a:t>lastRow</a:t>
            </a:r>
            <a:endParaRPr lang="en-SG" sz="1200" dirty="0"/>
          </a:p>
          <a:p>
            <a:r>
              <a:rPr lang="en-SG" sz="1200" dirty="0"/>
              <a:t>        </a:t>
            </a:r>
            <a:r>
              <a:rPr lang="en-SG" sz="1200" dirty="0" err="1">
                <a:highlight>
                  <a:srgbClr val="FFC845"/>
                </a:highlight>
              </a:rPr>
              <a:t>ws.Range</a:t>
            </a:r>
            <a:r>
              <a:rPr lang="en-SG" sz="1200" dirty="0">
                <a:highlight>
                  <a:srgbClr val="FFC845"/>
                </a:highlight>
              </a:rPr>
              <a:t>("C" &amp; </a:t>
            </a:r>
            <a:r>
              <a:rPr lang="en-SG" sz="1200" dirty="0" err="1">
                <a:highlight>
                  <a:srgbClr val="FFC845"/>
                </a:highlight>
              </a:rPr>
              <a:t>i</a:t>
            </a:r>
            <a:r>
              <a:rPr lang="en-SG" sz="1200" dirty="0">
                <a:highlight>
                  <a:srgbClr val="FFC845"/>
                </a:highlight>
              </a:rPr>
              <a:t>).Value = </a:t>
            </a:r>
            <a:r>
              <a:rPr lang="en-SG" sz="1200" dirty="0" err="1">
                <a:highlight>
                  <a:srgbClr val="FFC845"/>
                </a:highlight>
              </a:rPr>
              <a:t>ws.Range</a:t>
            </a:r>
            <a:r>
              <a:rPr lang="en-SG" sz="1200" dirty="0">
                <a:highlight>
                  <a:srgbClr val="FFC845"/>
                </a:highlight>
              </a:rPr>
              <a:t>("A" &amp; </a:t>
            </a:r>
            <a:r>
              <a:rPr lang="en-SG" sz="1200" dirty="0" err="1">
                <a:highlight>
                  <a:srgbClr val="FFC845"/>
                </a:highlight>
              </a:rPr>
              <a:t>i</a:t>
            </a:r>
            <a:r>
              <a:rPr lang="en-SG" sz="1200" dirty="0">
                <a:highlight>
                  <a:srgbClr val="FFC845"/>
                </a:highlight>
              </a:rPr>
              <a:t>).Value + </a:t>
            </a:r>
            <a:r>
              <a:rPr lang="en-SG" sz="1200" dirty="0" err="1">
                <a:highlight>
                  <a:srgbClr val="FFC845"/>
                </a:highlight>
              </a:rPr>
              <a:t>ws.Range</a:t>
            </a:r>
            <a:r>
              <a:rPr lang="en-SG" sz="1200" dirty="0">
                <a:highlight>
                  <a:srgbClr val="FFC845"/>
                </a:highlight>
              </a:rPr>
              <a:t>("B" &amp; </a:t>
            </a:r>
            <a:r>
              <a:rPr lang="en-SG" sz="1200" dirty="0" err="1">
                <a:highlight>
                  <a:srgbClr val="FFC845"/>
                </a:highlight>
              </a:rPr>
              <a:t>i</a:t>
            </a:r>
            <a:r>
              <a:rPr lang="en-SG" sz="1200" dirty="0">
                <a:highlight>
                  <a:srgbClr val="FFC845"/>
                </a:highlight>
              </a:rPr>
              <a:t>).Value</a:t>
            </a:r>
          </a:p>
          <a:p>
            <a:r>
              <a:rPr lang="en-SG" sz="1200" dirty="0"/>
              <a:t>    Next </a:t>
            </a:r>
            <a:r>
              <a:rPr lang="en-SG" sz="1200" dirty="0" err="1"/>
              <a:t>i</a:t>
            </a:r>
            <a:endParaRPr lang="en-SG" sz="1200" dirty="0"/>
          </a:p>
          <a:p>
            <a:r>
              <a:rPr lang="en-SG" sz="1200" dirty="0"/>
              <a:t>End Sub</a:t>
            </a:r>
          </a:p>
        </p:txBody>
      </p:sp>
      <p:sp>
        <p:nvSpPr>
          <p:cNvPr id="15" name="TextBox 14">
            <a:extLst>
              <a:ext uri="{FF2B5EF4-FFF2-40B4-BE49-F238E27FC236}">
                <a16:creationId xmlns:a16="http://schemas.microsoft.com/office/drawing/2014/main" id="{E2ECE65F-DF86-AA73-62BD-F5D59275C4BD}"/>
              </a:ext>
            </a:extLst>
          </p:cNvPr>
          <p:cNvSpPr txBox="1"/>
          <p:nvPr/>
        </p:nvSpPr>
        <p:spPr>
          <a:xfrm>
            <a:off x="10281493" y="4523416"/>
            <a:ext cx="1151067" cy="307777"/>
          </a:xfrm>
          <a:prstGeom prst="rect">
            <a:avLst/>
          </a:prstGeom>
          <a:noFill/>
          <a:ln>
            <a:solidFill>
              <a:srgbClr val="44AE59"/>
            </a:solidFill>
          </a:ln>
        </p:spPr>
        <p:txBody>
          <a:bodyPr wrap="square" rtlCol="0">
            <a:spAutoFit/>
          </a:bodyPr>
          <a:lstStyle/>
          <a:p>
            <a:r>
              <a:rPr lang="en-SG" sz="1400" dirty="0"/>
              <a:t>Calculation</a:t>
            </a:r>
          </a:p>
        </p:txBody>
      </p:sp>
      <p:sp>
        <p:nvSpPr>
          <p:cNvPr id="18" name="TextBox 17">
            <a:extLst>
              <a:ext uri="{FF2B5EF4-FFF2-40B4-BE49-F238E27FC236}">
                <a16:creationId xmlns:a16="http://schemas.microsoft.com/office/drawing/2014/main" id="{A1A5FA56-09DB-DEF4-11D7-2CD73A35C632}"/>
              </a:ext>
            </a:extLst>
          </p:cNvPr>
          <p:cNvSpPr txBox="1"/>
          <p:nvPr/>
        </p:nvSpPr>
        <p:spPr>
          <a:xfrm>
            <a:off x="9320870" y="3581649"/>
            <a:ext cx="1057442" cy="307777"/>
          </a:xfrm>
          <a:prstGeom prst="rect">
            <a:avLst/>
          </a:prstGeom>
          <a:noFill/>
          <a:ln>
            <a:solidFill>
              <a:srgbClr val="44AE59"/>
            </a:solidFill>
          </a:ln>
        </p:spPr>
        <p:txBody>
          <a:bodyPr wrap="square" rtlCol="0">
            <a:spAutoFit/>
          </a:bodyPr>
          <a:lstStyle/>
          <a:p>
            <a:r>
              <a:rPr lang="en-SG" sz="1400" dirty="0"/>
              <a:t>‘ Comment</a:t>
            </a:r>
          </a:p>
        </p:txBody>
      </p:sp>
      <p:pic>
        <p:nvPicPr>
          <p:cNvPr id="10" name="Picture 9">
            <a:extLst>
              <a:ext uri="{FF2B5EF4-FFF2-40B4-BE49-F238E27FC236}">
                <a16:creationId xmlns:a16="http://schemas.microsoft.com/office/drawing/2014/main" id="{12C486AD-014C-D34A-6D31-24A7A6CFF01D}"/>
              </a:ext>
            </a:extLst>
          </p:cNvPr>
          <p:cNvPicPr>
            <a:picLocks noChangeAspect="1"/>
          </p:cNvPicPr>
          <p:nvPr/>
        </p:nvPicPr>
        <p:blipFill>
          <a:blip r:embed="rId6"/>
          <a:stretch>
            <a:fillRect/>
          </a:stretch>
        </p:blipFill>
        <p:spPr>
          <a:xfrm>
            <a:off x="1168838" y="4677304"/>
            <a:ext cx="3220281" cy="1804554"/>
          </a:xfrm>
          <a:prstGeom prst="rect">
            <a:avLst/>
          </a:prstGeom>
        </p:spPr>
      </p:pic>
      <p:sp>
        <p:nvSpPr>
          <p:cNvPr id="6" name="TextBox 5">
            <a:extLst>
              <a:ext uri="{FF2B5EF4-FFF2-40B4-BE49-F238E27FC236}">
                <a16:creationId xmlns:a16="http://schemas.microsoft.com/office/drawing/2014/main" id="{854DF0FF-93C9-B0E5-D440-4A8CE3223241}"/>
              </a:ext>
            </a:extLst>
          </p:cNvPr>
          <p:cNvSpPr txBox="1"/>
          <p:nvPr/>
        </p:nvSpPr>
        <p:spPr>
          <a:xfrm>
            <a:off x="8319565" y="4928668"/>
            <a:ext cx="1901953" cy="1477328"/>
          </a:xfrm>
          <a:prstGeom prst="rect">
            <a:avLst/>
          </a:prstGeom>
          <a:noFill/>
        </p:spPr>
        <p:txBody>
          <a:bodyPr wrap="square">
            <a:spAutoFit/>
          </a:bodyPr>
          <a:lstStyle/>
          <a:p>
            <a:r>
              <a:rPr lang="en-SG" dirty="0"/>
              <a:t>C2 = A2+B2</a:t>
            </a:r>
          </a:p>
          <a:p>
            <a:r>
              <a:rPr lang="en-SG" dirty="0"/>
              <a:t>C3 = A3+B3</a:t>
            </a:r>
          </a:p>
          <a:p>
            <a:r>
              <a:rPr lang="en-SG" dirty="0"/>
              <a:t>C4 = A4+B4</a:t>
            </a:r>
          </a:p>
          <a:p>
            <a:r>
              <a:rPr lang="en-SG" dirty="0"/>
              <a:t>… until </a:t>
            </a:r>
            <a:r>
              <a:rPr lang="en-SG" dirty="0" err="1"/>
              <a:t>lastRow</a:t>
            </a:r>
            <a:endParaRPr lang="en-SG" dirty="0"/>
          </a:p>
          <a:p>
            <a:endParaRPr lang="en-SG" dirty="0"/>
          </a:p>
        </p:txBody>
      </p:sp>
      <p:sp>
        <p:nvSpPr>
          <p:cNvPr id="7" name="TextBox 6">
            <a:extLst>
              <a:ext uri="{FF2B5EF4-FFF2-40B4-BE49-F238E27FC236}">
                <a16:creationId xmlns:a16="http://schemas.microsoft.com/office/drawing/2014/main" id="{A147C618-9790-F5E9-8872-8B3F517F41C6}"/>
              </a:ext>
            </a:extLst>
          </p:cNvPr>
          <p:cNvSpPr txBox="1"/>
          <p:nvPr/>
        </p:nvSpPr>
        <p:spPr>
          <a:xfrm>
            <a:off x="9825318" y="1273130"/>
            <a:ext cx="2366682" cy="646331"/>
          </a:xfrm>
          <a:prstGeom prst="rect">
            <a:avLst/>
          </a:prstGeom>
          <a:noFill/>
        </p:spPr>
        <p:txBody>
          <a:bodyPr wrap="square" rtlCol="0">
            <a:spAutoFit/>
          </a:bodyPr>
          <a:lstStyle/>
          <a:p>
            <a:r>
              <a:rPr lang="en-SG" dirty="0"/>
              <a:t>Try it yourself with your GenAI assistant</a:t>
            </a:r>
          </a:p>
        </p:txBody>
      </p:sp>
      <p:pic>
        <p:nvPicPr>
          <p:cNvPr id="19" name="Wilmar Logo" descr="logo"/>
          <p:cNvPicPr>
            <a:picLocks noChangeAspect="1" noChangeArrowheads="1"/>
          </p:cNvPicPr>
          <p:nvPr/>
        </p:nvPicPr>
        <p:blipFill>
          <a:blip r:embed="rId7"/>
          <a:srcRect b="15051"/>
          <a:stretch>
            <a:fillRect/>
          </a:stretch>
        </p:blipFill>
        <p:spPr bwMode="auto">
          <a:xfrm>
            <a:off x="10889972" y="6328811"/>
            <a:ext cx="1272209" cy="423041"/>
          </a:xfrm>
          <a:prstGeom prst="rect">
            <a:avLst/>
          </a:prstGeom>
          <a:noFill/>
          <a:ln>
            <a:noFill/>
          </a:ln>
        </p:spPr>
      </p:pic>
    </p:spTree>
    <p:extLst>
      <p:ext uri="{BB962C8B-B14F-4D97-AF65-F5344CB8AC3E}">
        <p14:creationId xmlns:p14="http://schemas.microsoft.com/office/powerpoint/2010/main" val="10596386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A50B2EF7-FF27-1E8B-21DC-A53D02ED51D2}"/>
              </a:ext>
            </a:extLst>
          </p:cNvPr>
          <p:cNvGraphicFramePr>
            <a:graphicFrameLocks noChangeAspect="1"/>
          </p:cNvGraphicFramePr>
          <p:nvPr>
            <p:custDataLst>
              <p:tags r:id="rId1"/>
            </p:custDataLst>
            <p:extLst>
              <p:ext uri="{D42A27DB-BD31-4B8C-83A1-F6EECF244321}">
                <p14:modId xmlns:p14="http://schemas.microsoft.com/office/powerpoint/2010/main" val="41039016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84" imgH="385" progId="TCLayout.ActiveDocument.1">
                  <p:embed/>
                </p:oleObj>
              </mc:Choice>
              <mc:Fallback>
                <p:oleObj name="think-cell Slide" r:id="rId3" imgW="384" imgH="385" progId="TCLayout.ActiveDocument.1">
                  <p:embed/>
                  <p:pic>
                    <p:nvPicPr>
                      <p:cNvPr id="7" name="think-cell data - do not delete" hidden="1">
                        <a:extLst>
                          <a:ext uri="{FF2B5EF4-FFF2-40B4-BE49-F238E27FC236}">
                            <a16:creationId xmlns:a16="http://schemas.microsoft.com/office/drawing/2014/main" id="{A50B2EF7-FF27-1E8B-21DC-A53D02ED51D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7FC7B428-7E63-8635-B84E-E2155F7A9E72}"/>
              </a:ext>
            </a:extLst>
          </p:cNvPr>
          <p:cNvSpPr>
            <a:spLocks noGrp="1"/>
          </p:cNvSpPr>
          <p:nvPr>
            <p:ph type="title"/>
          </p:nvPr>
        </p:nvSpPr>
        <p:spPr/>
        <p:txBody>
          <a:bodyPr vert="horz"/>
          <a:lstStyle/>
          <a:p>
            <a:r>
              <a:rPr lang="en-SG" dirty="0"/>
              <a:t>5. If-else Statement</a:t>
            </a:r>
          </a:p>
        </p:txBody>
      </p:sp>
      <p:sp>
        <p:nvSpPr>
          <p:cNvPr id="4" name="Content Placeholder 3">
            <a:extLst>
              <a:ext uri="{FF2B5EF4-FFF2-40B4-BE49-F238E27FC236}">
                <a16:creationId xmlns:a16="http://schemas.microsoft.com/office/drawing/2014/main" id="{C013A896-40D3-E791-2B8C-A1C48EEB86AF}"/>
              </a:ext>
            </a:extLst>
          </p:cNvPr>
          <p:cNvSpPr>
            <a:spLocks noGrp="1"/>
          </p:cNvSpPr>
          <p:nvPr>
            <p:ph sz="half" idx="1"/>
          </p:nvPr>
        </p:nvSpPr>
        <p:spPr/>
        <p:txBody>
          <a:bodyPr>
            <a:normAutofit/>
          </a:bodyPr>
          <a:lstStyle/>
          <a:p>
            <a:r>
              <a:rPr lang="en-SG" sz="2400" dirty="0"/>
              <a:t>Prompt: </a:t>
            </a:r>
          </a:p>
          <a:p>
            <a:pPr marL="0" indent="0">
              <a:buNone/>
            </a:pPr>
            <a:r>
              <a:rPr lang="en-US" sz="2400" dirty="0"/>
              <a:t>Write a VBA </a:t>
            </a:r>
            <a:r>
              <a:rPr lang="en-US" altLang="zh-CN" sz="2400" dirty="0"/>
              <a:t>code </a:t>
            </a:r>
            <a:r>
              <a:rPr lang="en-US" sz="2400" dirty="0"/>
              <a:t>that checks the value in cell A1 in Sheet4. </a:t>
            </a:r>
          </a:p>
          <a:p>
            <a:pPr marL="0" indent="0">
              <a:buNone/>
            </a:pPr>
            <a:r>
              <a:rPr lang="en-US" sz="2400" dirty="0"/>
              <a:t>If value &gt; 10, display “&gt;10"; </a:t>
            </a:r>
          </a:p>
          <a:p>
            <a:pPr marL="0" indent="0">
              <a:buNone/>
            </a:pPr>
            <a:r>
              <a:rPr lang="en-US" sz="2400" dirty="0"/>
              <a:t>if value = 10, display “=10"; </a:t>
            </a:r>
          </a:p>
          <a:p>
            <a:pPr marL="0" indent="0">
              <a:buNone/>
            </a:pPr>
            <a:r>
              <a:rPr lang="en-US" sz="2400" dirty="0"/>
              <a:t>otherwise, display “&lt;10".</a:t>
            </a:r>
            <a:endParaRPr lang="en-SG" sz="2400" dirty="0"/>
          </a:p>
        </p:txBody>
      </p:sp>
      <p:sp>
        <p:nvSpPr>
          <p:cNvPr id="5" name="Content Placeholder 4">
            <a:extLst>
              <a:ext uri="{FF2B5EF4-FFF2-40B4-BE49-F238E27FC236}">
                <a16:creationId xmlns:a16="http://schemas.microsoft.com/office/drawing/2014/main" id="{147D800D-695A-5315-099D-6B0BA296EE88}"/>
              </a:ext>
            </a:extLst>
          </p:cNvPr>
          <p:cNvSpPr>
            <a:spLocks noGrp="1"/>
          </p:cNvSpPr>
          <p:nvPr>
            <p:ph sz="half" idx="2"/>
          </p:nvPr>
        </p:nvSpPr>
        <p:spPr>
          <a:xfrm>
            <a:off x="6170612" y="2172554"/>
            <a:ext cx="5340069" cy="4685446"/>
          </a:xfrm>
        </p:spPr>
        <p:txBody>
          <a:bodyPr>
            <a:normAutofit fontScale="55000" lnSpcReduction="20000"/>
          </a:bodyPr>
          <a:lstStyle/>
          <a:p>
            <a:r>
              <a:rPr lang="en-SG" dirty="0"/>
              <a:t>Sub CheckValueInSheet4()</a:t>
            </a:r>
          </a:p>
          <a:p>
            <a:r>
              <a:rPr lang="en-SG" dirty="0"/>
              <a:t>    Dim </a:t>
            </a:r>
            <a:r>
              <a:rPr lang="en-SG" dirty="0" err="1"/>
              <a:t>ws</a:t>
            </a:r>
            <a:r>
              <a:rPr lang="en-SG" dirty="0"/>
              <a:t> As Worksheet</a:t>
            </a:r>
          </a:p>
          <a:p>
            <a:r>
              <a:rPr lang="en-SG" dirty="0"/>
              <a:t>    Dim </a:t>
            </a:r>
            <a:r>
              <a:rPr lang="en-SG" dirty="0" err="1"/>
              <a:t>cellValue</a:t>
            </a:r>
            <a:r>
              <a:rPr lang="en-SG" dirty="0"/>
              <a:t> As Variant</a:t>
            </a:r>
          </a:p>
          <a:p>
            <a:endParaRPr lang="en-SG" dirty="0"/>
          </a:p>
          <a:p>
            <a:r>
              <a:rPr lang="en-SG" dirty="0"/>
              <a:t>    Set </a:t>
            </a:r>
            <a:r>
              <a:rPr lang="en-SG" dirty="0" err="1"/>
              <a:t>ws</a:t>
            </a:r>
            <a:r>
              <a:rPr lang="en-SG" dirty="0"/>
              <a:t> = </a:t>
            </a:r>
            <a:r>
              <a:rPr lang="en-SG" dirty="0" err="1"/>
              <a:t>ThisWorkbook.Sheets</a:t>
            </a:r>
            <a:r>
              <a:rPr lang="en-SG" dirty="0"/>
              <a:t>("Sheet4")</a:t>
            </a:r>
          </a:p>
          <a:p>
            <a:r>
              <a:rPr lang="en-SG" dirty="0"/>
              <a:t>    </a:t>
            </a:r>
            <a:r>
              <a:rPr lang="en-SG" b="1" dirty="0" err="1"/>
              <a:t>cellValue</a:t>
            </a:r>
            <a:r>
              <a:rPr lang="en-SG" dirty="0"/>
              <a:t> = </a:t>
            </a:r>
            <a:r>
              <a:rPr lang="en-SG" dirty="0" err="1"/>
              <a:t>ws.Range</a:t>
            </a:r>
            <a:r>
              <a:rPr lang="en-SG" dirty="0"/>
              <a:t>("A1").Value</a:t>
            </a:r>
          </a:p>
          <a:p>
            <a:endParaRPr lang="en-SG" dirty="0"/>
          </a:p>
          <a:p>
            <a:r>
              <a:rPr lang="en-SG" dirty="0">
                <a:highlight>
                  <a:srgbClr val="FFFF00"/>
                </a:highlight>
              </a:rPr>
              <a:t> If </a:t>
            </a:r>
            <a:r>
              <a:rPr lang="en-SG" b="1" dirty="0" err="1">
                <a:highlight>
                  <a:srgbClr val="FFFF00"/>
                </a:highlight>
              </a:rPr>
              <a:t>cellValue</a:t>
            </a:r>
            <a:r>
              <a:rPr lang="en-SG" dirty="0">
                <a:highlight>
                  <a:srgbClr val="FFFF00"/>
                </a:highlight>
              </a:rPr>
              <a:t> &gt; 10 Then</a:t>
            </a:r>
          </a:p>
          <a:p>
            <a:r>
              <a:rPr lang="en-SG" dirty="0">
                <a:highlight>
                  <a:srgbClr val="FFFF00"/>
                </a:highlight>
              </a:rPr>
              <a:t>          </a:t>
            </a:r>
            <a:r>
              <a:rPr lang="en-SG" dirty="0" err="1">
                <a:highlight>
                  <a:srgbClr val="FFFF00"/>
                </a:highlight>
              </a:rPr>
              <a:t>MsgBox</a:t>
            </a:r>
            <a:r>
              <a:rPr lang="en-SG" dirty="0">
                <a:highlight>
                  <a:srgbClr val="FFFF00"/>
                </a:highlight>
              </a:rPr>
              <a:t> "&gt;10"</a:t>
            </a:r>
          </a:p>
          <a:p>
            <a:r>
              <a:rPr lang="en-SG" dirty="0">
                <a:highlight>
                  <a:srgbClr val="FFFF00"/>
                </a:highlight>
              </a:rPr>
              <a:t>      </a:t>
            </a:r>
            <a:r>
              <a:rPr lang="en-SG" dirty="0" err="1">
                <a:highlight>
                  <a:srgbClr val="FFFF00"/>
                </a:highlight>
              </a:rPr>
              <a:t>ElseIf</a:t>
            </a:r>
            <a:r>
              <a:rPr lang="en-SG" dirty="0">
                <a:highlight>
                  <a:srgbClr val="FFFF00"/>
                </a:highlight>
              </a:rPr>
              <a:t> </a:t>
            </a:r>
            <a:r>
              <a:rPr lang="en-SG" dirty="0" err="1">
                <a:highlight>
                  <a:srgbClr val="FFFF00"/>
                </a:highlight>
              </a:rPr>
              <a:t>cellValue</a:t>
            </a:r>
            <a:r>
              <a:rPr lang="en-SG" dirty="0">
                <a:highlight>
                  <a:srgbClr val="FFFF00"/>
                </a:highlight>
              </a:rPr>
              <a:t> = 10 Then</a:t>
            </a:r>
          </a:p>
          <a:p>
            <a:r>
              <a:rPr lang="en-SG" dirty="0">
                <a:highlight>
                  <a:srgbClr val="FFFF00"/>
                </a:highlight>
              </a:rPr>
              <a:t>          </a:t>
            </a:r>
            <a:r>
              <a:rPr lang="en-SG" dirty="0" err="1">
                <a:highlight>
                  <a:srgbClr val="FFFF00"/>
                </a:highlight>
              </a:rPr>
              <a:t>MsgBox</a:t>
            </a:r>
            <a:r>
              <a:rPr lang="en-SG" dirty="0">
                <a:highlight>
                  <a:srgbClr val="FFFF00"/>
                </a:highlight>
              </a:rPr>
              <a:t> "=10"</a:t>
            </a:r>
          </a:p>
          <a:p>
            <a:r>
              <a:rPr lang="en-SG" dirty="0">
                <a:highlight>
                  <a:srgbClr val="FFFF00"/>
                </a:highlight>
              </a:rPr>
              <a:t>      Else</a:t>
            </a:r>
          </a:p>
          <a:p>
            <a:r>
              <a:rPr lang="en-SG" dirty="0">
                <a:highlight>
                  <a:srgbClr val="FFFF00"/>
                </a:highlight>
              </a:rPr>
              <a:t>          </a:t>
            </a:r>
            <a:r>
              <a:rPr lang="en-SG" dirty="0" err="1">
                <a:highlight>
                  <a:srgbClr val="FFFF00"/>
                </a:highlight>
              </a:rPr>
              <a:t>MsgBox</a:t>
            </a:r>
            <a:r>
              <a:rPr lang="en-SG" dirty="0">
                <a:highlight>
                  <a:srgbClr val="FFFF00"/>
                </a:highlight>
              </a:rPr>
              <a:t> "&lt;10"</a:t>
            </a:r>
          </a:p>
          <a:p>
            <a:r>
              <a:rPr lang="en-SG" dirty="0"/>
              <a:t>End If</a:t>
            </a:r>
          </a:p>
          <a:p>
            <a:r>
              <a:rPr lang="en-SG" dirty="0"/>
              <a:t>End Sub</a:t>
            </a:r>
          </a:p>
          <a:p>
            <a:endParaRPr lang="en-SG" dirty="0"/>
          </a:p>
        </p:txBody>
      </p:sp>
      <p:sp>
        <p:nvSpPr>
          <p:cNvPr id="12" name="TextBox 11">
            <a:extLst>
              <a:ext uri="{FF2B5EF4-FFF2-40B4-BE49-F238E27FC236}">
                <a16:creationId xmlns:a16="http://schemas.microsoft.com/office/drawing/2014/main" id="{0EAFBAAB-23BF-E286-F858-6E67509ACA8A}"/>
              </a:ext>
            </a:extLst>
          </p:cNvPr>
          <p:cNvSpPr txBox="1"/>
          <p:nvPr/>
        </p:nvSpPr>
        <p:spPr>
          <a:xfrm>
            <a:off x="8645954" y="4110562"/>
            <a:ext cx="2230027" cy="307777"/>
          </a:xfrm>
          <a:prstGeom prst="rect">
            <a:avLst/>
          </a:prstGeom>
          <a:noFill/>
          <a:ln>
            <a:solidFill>
              <a:srgbClr val="44AE59"/>
            </a:solidFill>
          </a:ln>
        </p:spPr>
        <p:txBody>
          <a:bodyPr wrap="square" rtlCol="0">
            <a:spAutoFit/>
          </a:bodyPr>
          <a:lstStyle/>
          <a:p>
            <a:r>
              <a:rPr lang="en-SG" sz="1400" dirty="0"/>
              <a:t>If-Else Decision Making</a:t>
            </a:r>
          </a:p>
        </p:txBody>
      </p:sp>
      <p:pic>
        <p:nvPicPr>
          <p:cNvPr id="8" name="Picture 7">
            <a:extLst>
              <a:ext uri="{FF2B5EF4-FFF2-40B4-BE49-F238E27FC236}">
                <a16:creationId xmlns:a16="http://schemas.microsoft.com/office/drawing/2014/main" id="{EBA3B88D-3FBE-B4BA-ED89-8E52C45E6AF8}"/>
              </a:ext>
            </a:extLst>
          </p:cNvPr>
          <p:cNvPicPr>
            <a:picLocks noChangeAspect="1"/>
          </p:cNvPicPr>
          <p:nvPr/>
        </p:nvPicPr>
        <p:blipFill>
          <a:blip r:embed="rId5"/>
          <a:stretch>
            <a:fillRect/>
          </a:stretch>
        </p:blipFill>
        <p:spPr>
          <a:xfrm>
            <a:off x="937775" y="4940048"/>
            <a:ext cx="2248214" cy="1781424"/>
          </a:xfrm>
          <a:prstGeom prst="rect">
            <a:avLst/>
          </a:prstGeom>
        </p:spPr>
      </p:pic>
      <p:sp>
        <p:nvSpPr>
          <p:cNvPr id="6" name="TextBox 5">
            <a:extLst>
              <a:ext uri="{FF2B5EF4-FFF2-40B4-BE49-F238E27FC236}">
                <a16:creationId xmlns:a16="http://schemas.microsoft.com/office/drawing/2014/main" id="{8BA3B7C3-D932-8D2C-12A1-A5708FA4494F}"/>
              </a:ext>
            </a:extLst>
          </p:cNvPr>
          <p:cNvSpPr txBox="1"/>
          <p:nvPr/>
        </p:nvSpPr>
        <p:spPr>
          <a:xfrm>
            <a:off x="9825318" y="1273130"/>
            <a:ext cx="2366682" cy="646331"/>
          </a:xfrm>
          <a:prstGeom prst="rect">
            <a:avLst/>
          </a:prstGeom>
          <a:noFill/>
        </p:spPr>
        <p:txBody>
          <a:bodyPr wrap="square" rtlCol="0">
            <a:spAutoFit/>
          </a:bodyPr>
          <a:lstStyle/>
          <a:p>
            <a:r>
              <a:rPr lang="en-SG" dirty="0"/>
              <a:t>Try it yourself with your GenAI assistant</a:t>
            </a:r>
          </a:p>
        </p:txBody>
      </p:sp>
      <p:pic>
        <p:nvPicPr>
          <p:cNvPr id="13" name="Wilmar Logo" descr="logo"/>
          <p:cNvPicPr>
            <a:picLocks noChangeAspect="1" noChangeArrowheads="1"/>
          </p:cNvPicPr>
          <p:nvPr/>
        </p:nvPicPr>
        <p:blipFill>
          <a:blip r:embed="rId6"/>
          <a:srcRect b="15051"/>
          <a:stretch>
            <a:fillRect/>
          </a:stretch>
        </p:blipFill>
        <p:spPr bwMode="auto">
          <a:xfrm>
            <a:off x="10889972" y="6328811"/>
            <a:ext cx="1272209" cy="423041"/>
          </a:xfrm>
          <a:prstGeom prst="rect">
            <a:avLst/>
          </a:prstGeom>
          <a:noFill/>
          <a:ln>
            <a:noFill/>
          </a:ln>
        </p:spPr>
      </p:pic>
    </p:spTree>
    <p:extLst>
      <p:ext uri="{BB962C8B-B14F-4D97-AF65-F5344CB8AC3E}">
        <p14:creationId xmlns:p14="http://schemas.microsoft.com/office/powerpoint/2010/main" val="18722754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AC5479B4-D104-43BC-EA85-23FF1616BD27}"/>
              </a:ext>
            </a:extLst>
          </p:cNvPr>
          <p:cNvGraphicFramePr>
            <a:graphicFrameLocks noChangeAspect="1"/>
          </p:cNvGraphicFramePr>
          <p:nvPr>
            <p:custDataLst>
              <p:tags r:id="rId1"/>
            </p:custDataLst>
            <p:extLst>
              <p:ext uri="{D42A27DB-BD31-4B8C-83A1-F6EECF244321}">
                <p14:modId xmlns:p14="http://schemas.microsoft.com/office/powerpoint/2010/main" val="14246194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5" progId="TCLayout.ActiveDocument.1">
                  <p:embed/>
                </p:oleObj>
              </mc:Choice>
              <mc:Fallback>
                <p:oleObj name="think-cell Slide" r:id="rId4" imgW="384" imgH="385" progId="TCLayout.ActiveDocument.1">
                  <p:embed/>
                  <p:pic>
                    <p:nvPicPr>
                      <p:cNvPr id="7" name="think-cell data - do not delete" hidden="1">
                        <a:extLst>
                          <a:ext uri="{FF2B5EF4-FFF2-40B4-BE49-F238E27FC236}">
                            <a16:creationId xmlns:a16="http://schemas.microsoft.com/office/drawing/2014/main" id="{AC5479B4-D104-43BC-EA85-23FF1616BD2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FD4EEFD6-CF88-5F22-F6EB-2CB01DA6874F}"/>
              </a:ext>
            </a:extLst>
          </p:cNvPr>
          <p:cNvSpPr>
            <a:spLocks noGrp="1"/>
          </p:cNvSpPr>
          <p:nvPr>
            <p:ph type="title"/>
          </p:nvPr>
        </p:nvSpPr>
        <p:spPr>
          <a:xfrm>
            <a:off x="862013" y="69431"/>
            <a:ext cx="5992526" cy="1244760"/>
          </a:xfrm>
        </p:spPr>
        <p:txBody>
          <a:bodyPr vert="horz"/>
          <a:lstStyle/>
          <a:p>
            <a:r>
              <a:rPr lang="en-SG" dirty="0"/>
              <a:t>6. Pickup Overdue</a:t>
            </a:r>
          </a:p>
        </p:txBody>
      </p:sp>
      <p:sp>
        <p:nvSpPr>
          <p:cNvPr id="4" name="Content Placeholder 3">
            <a:extLst>
              <a:ext uri="{FF2B5EF4-FFF2-40B4-BE49-F238E27FC236}">
                <a16:creationId xmlns:a16="http://schemas.microsoft.com/office/drawing/2014/main" id="{F3A714AC-11BD-261E-2941-0716ED3DE8DB}"/>
              </a:ext>
            </a:extLst>
          </p:cNvPr>
          <p:cNvSpPr>
            <a:spLocks noGrp="1"/>
          </p:cNvSpPr>
          <p:nvPr>
            <p:ph sz="half" idx="1"/>
          </p:nvPr>
        </p:nvSpPr>
        <p:spPr>
          <a:xfrm>
            <a:off x="862013" y="2172553"/>
            <a:ext cx="5156200" cy="4258376"/>
          </a:xfrm>
        </p:spPr>
        <p:txBody>
          <a:bodyPr>
            <a:normAutofit fontScale="92500" lnSpcReduction="20000"/>
          </a:bodyPr>
          <a:lstStyle/>
          <a:p>
            <a:r>
              <a:rPr lang="en-US" sz="2400" dirty="0">
                <a:solidFill>
                  <a:srgbClr val="000A25"/>
                </a:solidFill>
                <a:latin typeface="+mn-lt"/>
              </a:rPr>
              <a:t>Goal: Use </a:t>
            </a:r>
            <a:r>
              <a:rPr lang="en-US" sz="2400" dirty="0" err="1">
                <a:solidFill>
                  <a:srgbClr val="000A25"/>
                </a:solidFill>
                <a:latin typeface="+mn-lt"/>
              </a:rPr>
              <a:t>vba</a:t>
            </a:r>
            <a:r>
              <a:rPr lang="en-US" sz="2400" dirty="0">
                <a:solidFill>
                  <a:srgbClr val="000A25"/>
                </a:solidFill>
                <a:latin typeface="+mn-lt"/>
              </a:rPr>
              <a:t> to calculate Overdue status and Goods Value for open sales </a:t>
            </a:r>
          </a:p>
          <a:p>
            <a:endParaRPr lang="en-US" sz="2400" dirty="0">
              <a:solidFill>
                <a:srgbClr val="000A25"/>
              </a:solidFill>
              <a:latin typeface="+mn-lt"/>
            </a:endParaRPr>
          </a:p>
          <a:p>
            <a:r>
              <a:rPr lang="en-US" sz="2400" dirty="0">
                <a:solidFill>
                  <a:srgbClr val="000A25"/>
                </a:solidFill>
                <a:latin typeface="+mn-lt"/>
              </a:rPr>
              <a:t>Prompt: In sheet "Open Sales”, provide </a:t>
            </a:r>
            <a:r>
              <a:rPr lang="en-US" sz="2400" dirty="0" err="1">
                <a:solidFill>
                  <a:srgbClr val="000A25"/>
                </a:solidFill>
                <a:latin typeface="+mn-lt"/>
              </a:rPr>
              <a:t>vba</a:t>
            </a:r>
            <a:r>
              <a:rPr lang="en-US" sz="2400" dirty="0">
                <a:solidFill>
                  <a:srgbClr val="000A25"/>
                </a:solidFill>
                <a:latin typeface="+mn-lt"/>
              </a:rPr>
              <a:t> code to calculate </a:t>
            </a:r>
            <a:r>
              <a:rPr lang="en-US" sz="2400" b="1" dirty="0">
                <a:solidFill>
                  <a:srgbClr val="000A25"/>
                </a:solidFill>
                <a:latin typeface="+mn-lt"/>
              </a:rPr>
              <a:t>Pickup Overdue Status </a:t>
            </a:r>
            <a:r>
              <a:rPr lang="en-US" sz="2400" dirty="0">
                <a:solidFill>
                  <a:srgbClr val="000A25"/>
                </a:solidFill>
                <a:latin typeface="+mn-lt"/>
              </a:rPr>
              <a:t>in column 5 which is </a:t>
            </a:r>
            <a:r>
              <a:rPr lang="en-US" sz="2400" u="sng" dirty="0">
                <a:solidFill>
                  <a:srgbClr val="000A25"/>
                </a:solidFill>
                <a:latin typeface="+mn-lt"/>
              </a:rPr>
              <a:t>comparing today's date and the </a:t>
            </a:r>
            <a:r>
              <a:rPr lang="en-US" sz="2400" b="1" u="sng" dirty="0">
                <a:solidFill>
                  <a:srgbClr val="000A25"/>
                </a:solidFill>
                <a:latin typeface="+mn-lt"/>
              </a:rPr>
              <a:t>Pickup due date in column B</a:t>
            </a:r>
            <a:r>
              <a:rPr lang="en-US" sz="2400" u="sng" dirty="0">
                <a:solidFill>
                  <a:srgbClr val="000A25"/>
                </a:solidFill>
                <a:latin typeface="+mn-lt"/>
              </a:rPr>
              <a:t>, if today’s date is bigger then status is Overdue, otherwise Not Overdue. </a:t>
            </a:r>
          </a:p>
          <a:p>
            <a:r>
              <a:rPr lang="en-US" sz="2400" dirty="0">
                <a:solidFill>
                  <a:srgbClr val="000A25"/>
                </a:solidFill>
                <a:latin typeface="+mn-lt"/>
              </a:rPr>
              <a:t>Calculate </a:t>
            </a:r>
            <a:r>
              <a:rPr lang="en-US" sz="2400" b="1" dirty="0">
                <a:solidFill>
                  <a:srgbClr val="000A25"/>
                </a:solidFill>
                <a:latin typeface="+mn-lt"/>
              </a:rPr>
              <a:t>Total Goods Value </a:t>
            </a:r>
            <a:r>
              <a:rPr lang="en-US" sz="2400" dirty="0">
                <a:solidFill>
                  <a:srgbClr val="000A25"/>
                </a:solidFill>
                <a:latin typeface="+mn-lt"/>
              </a:rPr>
              <a:t>in column 6 which is </a:t>
            </a:r>
            <a:r>
              <a:rPr lang="en-US" sz="2400" u="sng" dirty="0">
                <a:solidFill>
                  <a:srgbClr val="000A25"/>
                </a:solidFill>
                <a:latin typeface="+mn-lt"/>
              </a:rPr>
              <a:t>Quantity (column 3)*Price (column 4)</a:t>
            </a:r>
            <a:r>
              <a:rPr lang="en-US" sz="2400" dirty="0">
                <a:solidFill>
                  <a:srgbClr val="000A25"/>
                </a:solidFill>
                <a:latin typeface="+mn-lt"/>
              </a:rPr>
              <a:t>? </a:t>
            </a:r>
          </a:p>
          <a:p>
            <a:r>
              <a:rPr lang="en-US" sz="2400" dirty="0">
                <a:solidFill>
                  <a:srgbClr val="000A25"/>
                </a:solidFill>
                <a:latin typeface="+mn-lt"/>
              </a:rPr>
              <a:t>The first row is for headers</a:t>
            </a:r>
            <a:endParaRPr lang="en-SG" sz="2400" dirty="0">
              <a:solidFill>
                <a:srgbClr val="000A25"/>
              </a:solidFill>
              <a:latin typeface="+mn-lt"/>
            </a:endParaRPr>
          </a:p>
        </p:txBody>
      </p:sp>
      <p:sp>
        <p:nvSpPr>
          <p:cNvPr id="11" name="TextBox 10">
            <a:extLst>
              <a:ext uri="{FF2B5EF4-FFF2-40B4-BE49-F238E27FC236}">
                <a16:creationId xmlns:a16="http://schemas.microsoft.com/office/drawing/2014/main" id="{F61E81EE-5B3F-DFA7-0D92-3F93A9C4AA61}"/>
              </a:ext>
            </a:extLst>
          </p:cNvPr>
          <p:cNvSpPr txBox="1"/>
          <p:nvPr/>
        </p:nvSpPr>
        <p:spPr>
          <a:xfrm>
            <a:off x="6173789" y="2245167"/>
            <a:ext cx="5992526" cy="4185761"/>
          </a:xfrm>
          <a:prstGeom prst="rect">
            <a:avLst/>
          </a:prstGeom>
          <a:noFill/>
        </p:spPr>
        <p:txBody>
          <a:bodyPr wrap="square">
            <a:spAutoFit/>
          </a:bodyPr>
          <a:lstStyle/>
          <a:p>
            <a:r>
              <a:rPr lang="en-SG" sz="1400" dirty="0">
                <a:solidFill>
                  <a:prstClr val="black"/>
                </a:solidFill>
                <a:latin typeface="Aptos" panose="02110004020202020204"/>
              </a:rPr>
              <a:t>Sub </a:t>
            </a:r>
            <a:r>
              <a:rPr lang="en-SG" sz="1400" dirty="0" err="1">
                <a:solidFill>
                  <a:prstClr val="black"/>
                </a:solidFill>
                <a:latin typeface="Aptos" panose="02110004020202020204"/>
              </a:rPr>
              <a:t>CalculateDetails</a:t>
            </a:r>
            <a:r>
              <a:rPr lang="en-SG" sz="1400" dirty="0">
                <a:solidFill>
                  <a:prstClr val="black"/>
                </a:solidFill>
                <a:latin typeface="Aptos" panose="02110004020202020204"/>
              </a:rPr>
              <a:t>()</a:t>
            </a:r>
          </a:p>
          <a:p>
            <a:r>
              <a:rPr lang="en-SG" sz="1400" dirty="0">
                <a:solidFill>
                  <a:prstClr val="black"/>
                </a:solidFill>
                <a:latin typeface="Aptos" panose="02110004020202020204"/>
              </a:rPr>
              <a:t>    Dim </a:t>
            </a:r>
            <a:r>
              <a:rPr lang="en-SG" sz="1400" dirty="0" err="1">
                <a:solidFill>
                  <a:prstClr val="black"/>
                </a:solidFill>
                <a:latin typeface="Aptos" panose="02110004020202020204"/>
              </a:rPr>
              <a:t>ws</a:t>
            </a:r>
            <a:r>
              <a:rPr lang="en-SG" sz="1400" dirty="0">
                <a:solidFill>
                  <a:prstClr val="black"/>
                </a:solidFill>
                <a:latin typeface="Aptos" panose="02110004020202020204"/>
              </a:rPr>
              <a:t> As Worksheet</a:t>
            </a:r>
          </a:p>
          <a:p>
            <a:r>
              <a:rPr lang="en-SG" sz="1400" dirty="0">
                <a:solidFill>
                  <a:prstClr val="black"/>
                </a:solidFill>
                <a:latin typeface="Aptos" panose="02110004020202020204"/>
              </a:rPr>
              <a:t>    Dim </a:t>
            </a:r>
            <a:r>
              <a:rPr lang="en-SG" sz="1400" dirty="0" err="1">
                <a:solidFill>
                  <a:prstClr val="black"/>
                </a:solidFill>
                <a:latin typeface="Aptos" panose="02110004020202020204"/>
              </a:rPr>
              <a:t>lastRow</a:t>
            </a:r>
            <a:r>
              <a:rPr lang="en-SG" sz="1400" dirty="0">
                <a:solidFill>
                  <a:prstClr val="black"/>
                </a:solidFill>
                <a:latin typeface="Aptos" panose="02110004020202020204"/>
              </a:rPr>
              <a:t> As Long, </a:t>
            </a:r>
            <a:r>
              <a:rPr lang="en-SG" sz="1400" dirty="0" err="1">
                <a:solidFill>
                  <a:prstClr val="black"/>
                </a:solidFill>
                <a:latin typeface="Aptos" panose="02110004020202020204"/>
              </a:rPr>
              <a:t>i</a:t>
            </a:r>
            <a:r>
              <a:rPr lang="en-SG" sz="1400" dirty="0">
                <a:solidFill>
                  <a:prstClr val="black"/>
                </a:solidFill>
                <a:latin typeface="Aptos" panose="02110004020202020204"/>
              </a:rPr>
              <a:t> As Long</a:t>
            </a:r>
          </a:p>
          <a:p>
            <a:r>
              <a:rPr lang="en-SG" sz="1400" dirty="0">
                <a:solidFill>
                  <a:prstClr val="black"/>
                </a:solidFill>
                <a:latin typeface="Aptos" panose="02110004020202020204"/>
              </a:rPr>
              <a:t>    Dim </a:t>
            </a:r>
            <a:r>
              <a:rPr lang="en-SG" sz="1400" dirty="0" err="1">
                <a:solidFill>
                  <a:prstClr val="black"/>
                </a:solidFill>
                <a:latin typeface="Aptos" panose="02110004020202020204"/>
              </a:rPr>
              <a:t>todayDate</a:t>
            </a:r>
            <a:r>
              <a:rPr lang="en-SG" sz="1400" dirty="0">
                <a:solidFill>
                  <a:prstClr val="black"/>
                </a:solidFill>
                <a:latin typeface="Aptos" panose="02110004020202020204"/>
              </a:rPr>
              <a:t> As Date, </a:t>
            </a:r>
            <a:r>
              <a:rPr lang="en-SG" sz="1400" dirty="0" err="1">
                <a:solidFill>
                  <a:prstClr val="black"/>
                </a:solidFill>
                <a:latin typeface="Aptos" panose="02110004020202020204"/>
              </a:rPr>
              <a:t>dueDate</a:t>
            </a:r>
            <a:r>
              <a:rPr lang="en-SG" sz="1400" dirty="0">
                <a:solidFill>
                  <a:prstClr val="black"/>
                </a:solidFill>
                <a:latin typeface="Aptos" panose="02110004020202020204"/>
              </a:rPr>
              <a:t> As Date</a:t>
            </a:r>
          </a:p>
          <a:p>
            <a:r>
              <a:rPr lang="en-SG" sz="1400" dirty="0">
                <a:solidFill>
                  <a:prstClr val="black"/>
                </a:solidFill>
                <a:latin typeface="Aptos" panose="02110004020202020204"/>
              </a:rPr>
              <a:t>    </a:t>
            </a:r>
          </a:p>
          <a:p>
            <a:r>
              <a:rPr lang="en-SG" sz="1400" dirty="0">
                <a:solidFill>
                  <a:prstClr val="black"/>
                </a:solidFill>
                <a:latin typeface="Aptos" panose="02110004020202020204"/>
              </a:rPr>
              <a:t>    Set </a:t>
            </a:r>
            <a:r>
              <a:rPr lang="en-SG" sz="1400" dirty="0" err="1">
                <a:solidFill>
                  <a:prstClr val="black"/>
                </a:solidFill>
                <a:latin typeface="Aptos" panose="02110004020202020204"/>
              </a:rPr>
              <a:t>ws</a:t>
            </a:r>
            <a:r>
              <a:rPr lang="en-SG" sz="1400" dirty="0">
                <a:solidFill>
                  <a:prstClr val="black"/>
                </a:solidFill>
                <a:latin typeface="Aptos" panose="02110004020202020204"/>
              </a:rPr>
              <a:t> = </a:t>
            </a:r>
            <a:r>
              <a:rPr lang="en-SG" sz="1400" dirty="0" err="1">
                <a:solidFill>
                  <a:prstClr val="black"/>
                </a:solidFill>
                <a:latin typeface="Aptos" panose="02110004020202020204"/>
              </a:rPr>
              <a:t>ThisWorkbook.Worksheets</a:t>
            </a:r>
            <a:r>
              <a:rPr lang="en-SG" sz="1400" dirty="0">
                <a:solidFill>
                  <a:prstClr val="black"/>
                </a:solidFill>
                <a:latin typeface="Aptos" panose="02110004020202020204"/>
              </a:rPr>
              <a:t>("Open Sales")</a:t>
            </a:r>
          </a:p>
          <a:p>
            <a:r>
              <a:rPr lang="en-SG" sz="1400" dirty="0">
                <a:solidFill>
                  <a:prstClr val="black"/>
                </a:solidFill>
                <a:latin typeface="Aptos" panose="02110004020202020204"/>
              </a:rPr>
              <a:t>    </a:t>
            </a:r>
            <a:r>
              <a:rPr lang="en-SG" sz="1400" dirty="0" err="1">
                <a:solidFill>
                  <a:prstClr val="black"/>
                </a:solidFill>
                <a:latin typeface="Aptos" panose="02110004020202020204"/>
              </a:rPr>
              <a:t>lastRow</a:t>
            </a:r>
            <a:r>
              <a:rPr lang="en-SG" sz="1400" dirty="0">
                <a:solidFill>
                  <a:prstClr val="black"/>
                </a:solidFill>
                <a:latin typeface="Aptos" panose="02110004020202020204"/>
              </a:rPr>
              <a:t> = </a:t>
            </a:r>
            <a:r>
              <a:rPr lang="en-SG" sz="1400" dirty="0" err="1">
                <a:solidFill>
                  <a:prstClr val="black"/>
                </a:solidFill>
                <a:latin typeface="Aptos" panose="02110004020202020204"/>
              </a:rPr>
              <a:t>ws.Cells</a:t>
            </a:r>
            <a:r>
              <a:rPr lang="en-SG" sz="1400" dirty="0">
                <a:solidFill>
                  <a:prstClr val="black"/>
                </a:solidFill>
                <a:latin typeface="Aptos" panose="02110004020202020204"/>
              </a:rPr>
              <a:t>(</a:t>
            </a:r>
            <a:r>
              <a:rPr lang="en-SG" sz="1400" dirty="0" err="1">
                <a:solidFill>
                  <a:prstClr val="black"/>
                </a:solidFill>
                <a:latin typeface="Aptos" panose="02110004020202020204"/>
              </a:rPr>
              <a:t>ws.Rows.Count</a:t>
            </a:r>
            <a:r>
              <a:rPr lang="en-SG" sz="1400" dirty="0">
                <a:solidFill>
                  <a:prstClr val="black"/>
                </a:solidFill>
                <a:latin typeface="Aptos" panose="02110004020202020204"/>
              </a:rPr>
              <a:t>, 1).End(</a:t>
            </a:r>
            <a:r>
              <a:rPr lang="en-SG" sz="1400" dirty="0" err="1">
                <a:solidFill>
                  <a:prstClr val="black"/>
                </a:solidFill>
                <a:latin typeface="Aptos" panose="02110004020202020204"/>
              </a:rPr>
              <a:t>xlUp</a:t>
            </a:r>
            <a:r>
              <a:rPr lang="en-SG" sz="1400" dirty="0">
                <a:solidFill>
                  <a:prstClr val="black"/>
                </a:solidFill>
                <a:latin typeface="Aptos" panose="02110004020202020204"/>
              </a:rPr>
              <a:t>).Row</a:t>
            </a:r>
          </a:p>
          <a:p>
            <a:r>
              <a:rPr lang="en-SG" sz="1400" dirty="0">
                <a:solidFill>
                  <a:prstClr val="black"/>
                </a:solidFill>
                <a:latin typeface="Aptos" panose="02110004020202020204"/>
              </a:rPr>
              <a:t>    </a:t>
            </a:r>
            <a:r>
              <a:rPr lang="en-SG" sz="1400" dirty="0" err="1">
                <a:solidFill>
                  <a:prstClr val="black"/>
                </a:solidFill>
                <a:latin typeface="Aptos" panose="02110004020202020204"/>
              </a:rPr>
              <a:t>todayDate</a:t>
            </a:r>
            <a:r>
              <a:rPr lang="en-SG" sz="1400" dirty="0">
                <a:solidFill>
                  <a:prstClr val="black"/>
                </a:solidFill>
                <a:latin typeface="Aptos" panose="02110004020202020204"/>
              </a:rPr>
              <a:t> = Date</a:t>
            </a:r>
          </a:p>
          <a:p>
            <a:r>
              <a:rPr lang="en-SG" sz="1400" dirty="0">
                <a:solidFill>
                  <a:prstClr val="black"/>
                </a:solidFill>
                <a:latin typeface="Aptos" panose="02110004020202020204"/>
              </a:rPr>
              <a:t>    </a:t>
            </a:r>
          </a:p>
          <a:p>
            <a:r>
              <a:rPr lang="en-SG" sz="1400" dirty="0">
                <a:solidFill>
                  <a:prstClr val="black"/>
                </a:solidFill>
                <a:latin typeface="Aptos" panose="02110004020202020204"/>
              </a:rPr>
              <a:t>    For </a:t>
            </a:r>
            <a:r>
              <a:rPr lang="en-SG" sz="1400" dirty="0" err="1">
                <a:solidFill>
                  <a:prstClr val="black"/>
                </a:solidFill>
                <a:latin typeface="Aptos" panose="02110004020202020204"/>
              </a:rPr>
              <a:t>i</a:t>
            </a:r>
            <a:r>
              <a:rPr lang="en-SG" sz="1400" dirty="0">
                <a:solidFill>
                  <a:prstClr val="black"/>
                </a:solidFill>
                <a:latin typeface="Aptos" panose="02110004020202020204"/>
              </a:rPr>
              <a:t> = 2 To </a:t>
            </a:r>
            <a:r>
              <a:rPr lang="en-SG" sz="1400" dirty="0" err="1">
                <a:solidFill>
                  <a:prstClr val="black"/>
                </a:solidFill>
                <a:latin typeface="Aptos" panose="02110004020202020204"/>
              </a:rPr>
              <a:t>lastRow</a:t>
            </a:r>
            <a:endParaRPr lang="en-SG" sz="1400" dirty="0">
              <a:solidFill>
                <a:prstClr val="black"/>
              </a:solidFill>
              <a:latin typeface="Aptos" panose="02110004020202020204"/>
            </a:endParaRPr>
          </a:p>
          <a:p>
            <a:r>
              <a:rPr lang="en-SG" sz="1400" dirty="0">
                <a:solidFill>
                  <a:prstClr val="black"/>
                </a:solidFill>
                <a:latin typeface="Aptos" panose="02110004020202020204"/>
              </a:rPr>
              <a:t>        </a:t>
            </a:r>
            <a:r>
              <a:rPr lang="en-SG" sz="1400" dirty="0" err="1">
                <a:solidFill>
                  <a:prstClr val="black"/>
                </a:solidFill>
                <a:latin typeface="Aptos" panose="02110004020202020204"/>
              </a:rPr>
              <a:t>dueDate</a:t>
            </a:r>
            <a:r>
              <a:rPr lang="en-SG" sz="1400" dirty="0">
                <a:solidFill>
                  <a:prstClr val="black"/>
                </a:solidFill>
                <a:latin typeface="Aptos" panose="02110004020202020204"/>
              </a:rPr>
              <a:t> = </a:t>
            </a:r>
            <a:r>
              <a:rPr lang="en-SG" sz="1400" dirty="0" err="1">
                <a:solidFill>
                  <a:prstClr val="black"/>
                </a:solidFill>
                <a:latin typeface="Aptos" panose="02110004020202020204"/>
              </a:rPr>
              <a:t>CDate</a:t>
            </a:r>
            <a:r>
              <a:rPr lang="en-SG" sz="1400" dirty="0">
                <a:solidFill>
                  <a:prstClr val="black"/>
                </a:solidFill>
                <a:latin typeface="Aptos" panose="02110004020202020204"/>
              </a:rPr>
              <a:t>(</a:t>
            </a:r>
            <a:r>
              <a:rPr lang="en-SG" sz="1400" dirty="0" err="1">
                <a:solidFill>
                  <a:prstClr val="black"/>
                </a:solidFill>
                <a:latin typeface="Aptos" panose="02110004020202020204"/>
              </a:rPr>
              <a:t>ws.Cells</a:t>
            </a:r>
            <a:r>
              <a:rPr lang="en-SG" sz="1400" dirty="0">
                <a:solidFill>
                  <a:prstClr val="black"/>
                </a:solidFill>
                <a:latin typeface="Aptos" panose="02110004020202020204"/>
              </a:rPr>
              <a:t>(</a:t>
            </a:r>
            <a:r>
              <a:rPr lang="en-SG" sz="1400" dirty="0" err="1">
                <a:solidFill>
                  <a:prstClr val="black"/>
                </a:solidFill>
                <a:latin typeface="Aptos" panose="02110004020202020204"/>
              </a:rPr>
              <a:t>i</a:t>
            </a:r>
            <a:r>
              <a:rPr lang="en-SG" sz="1400" dirty="0">
                <a:solidFill>
                  <a:prstClr val="black"/>
                </a:solidFill>
                <a:latin typeface="Aptos" panose="02110004020202020204"/>
              </a:rPr>
              <a:t>, </a:t>
            </a:r>
            <a:r>
              <a:rPr lang="en-SG" sz="1400" dirty="0">
                <a:solidFill>
                  <a:prstClr val="black"/>
                </a:solidFill>
                <a:highlight>
                  <a:srgbClr val="FFFF00"/>
                </a:highlight>
                <a:latin typeface="Aptos" panose="02110004020202020204"/>
              </a:rPr>
              <a:t>2</a:t>
            </a:r>
            <a:r>
              <a:rPr lang="en-SG" sz="1400" dirty="0">
                <a:solidFill>
                  <a:prstClr val="black"/>
                </a:solidFill>
                <a:latin typeface="Aptos" panose="02110004020202020204"/>
              </a:rPr>
              <a:t>).Value)</a:t>
            </a:r>
          </a:p>
          <a:p>
            <a:r>
              <a:rPr lang="en-SG" sz="1400" dirty="0">
                <a:solidFill>
                  <a:prstClr val="black"/>
                </a:solidFill>
                <a:latin typeface="Aptos" panose="02110004020202020204"/>
              </a:rPr>
              <a:t>        ' Calculate values</a:t>
            </a:r>
          </a:p>
          <a:p>
            <a:r>
              <a:rPr lang="en-SG" sz="1400" dirty="0">
                <a:solidFill>
                  <a:prstClr val="black"/>
                </a:solidFill>
                <a:latin typeface="Aptos" panose="02110004020202020204"/>
              </a:rPr>
              <a:t>        </a:t>
            </a:r>
            <a:r>
              <a:rPr lang="en-SG" sz="1400" dirty="0" err="1">
                <a:solidFill>
                  <a:prstClr val="black"/>
                </a:solidFill>
                <a:latin typeface="Aptos" panose="02110004020202020204"/>
              </a:rPr>
              <a:t>ws.Cells</a:t>
            </a:r>
            <a:r>
              <a:rPr lang="en-SG" sz="1400" dirty="0">
                <a:solidFill>
                  <a:prstClr val="black"/>
                </a:solidFill>
                <a:latin typeface="Aptos" panose="02110004020202020204"/>
              </a:rPr>
              <a:t>(</a:t>
            </a:r>
            <a:r>
              <a:rPr lang="en-SG" sz="1400" dirty="0" err="1">
                <a:solidFill>
                  <a:prstClr val="black"/>
                </a:solidFill>
                <a:latin typeface="Aptos" panose="02110004020202020204"/>
              </a:rPr>
              <a:t>i</a:t>
            </a:r>
            <a:r>
              <a:rPr lang="en-SG" sz="1400" dirty="0">
                <a:solidFill>
                  <a:prstClr val="black"/>
                </a:solidFill>
                <a:latin typeface="Aptos" panose="02110004020202020204"/>
              </a:rPr>
              <a:t>, </a:t>
            </a:r>
            <a:r>
              <a:rPr lang="en-SG" sz="1400" dirty="0">
                <a:solidFill>
                  <a:prstClr val="black"/>
                </a:solidFill>
                <a:highlight>
                  <a:srgbClr val="FFFF00"/>
                </a:highlight>
                <a:latin typeface="Aptos" panose="02110004020202020204"/>
              </a:rPr>
              <a:t>5</a:t>
            </a:r>
            <a:r>
              <a:rPr lang="en-SG" sz="1400" dirty="0">
                <a:solidFill>
                  <a:prstClr val="black"/>
                </a:solidFill>
                <a:latin typeface="Aptos" panose="02110004020202020204"/>
              </a:rPr>
              <a:t>).Value = </a:t>
            </a:r>
            <a:r>
              <a:rPr lang="en-SG" sz="1400" u="sng" dirty="0" err="1">
                <a:solidFill>
                  <a:prstClr val="black"/>
                </a:solidFill>
                <a:latin typeface="Aptos" panose="02110004020202020204"/>
              </a:rPr>
              <a:t>IIf</a:t>
            </a:r>
            <a:r>
              <a:rPr lang="en-SG" sz="1400" u="sng" dirty="0">
                <a:solidFill>
                  <a:prstClr val="black"/>
                </a:solidFill>
                <a:latin typeface="Aptos" panose="02110004020202020204"/>
              </a:rPr>
              <a:t>(</a:t>
            </a:r>
            <a:r>
              <a:rPr lang="en-SG" sz="1400" u="sng" dirty="0" err="1">
                <a:solidFill>
                  <a:prstClr val="black"/>
                </a:solidFill>
                <a:latin typeface="Aptos" panose="02110004020202020204"/>
              </a:rPr>
              <a:t>dueDate</a:t>
            </a:r>
            <a:r>
              <a:rPr lang="en-SG" sz="1400" u="sng" dirty="0">
                <a:solidFill>
                  <a:prstClr val="black"/>
                </a:solidFill>
                <a:latin typeface="Aptos" panose="02110004020202020204"/>
              </a:rPr>
              <a:t> &lt; </a:t>
            </a:r>
            <a:r>
              <a:rPr lang="en-SG" sz="1400" u="sng" dirty="0" err="1">
                <a:solidFill>
                  <a:prstClr val="black"/>
                </a:solidFill>
                <a:latin typeface="Aptos" panose="02110004020202020204"/>
              </a:rPr>
              <a:t>todayDate</a:t>
            </a:r>
            <a:r>
              <a:rPr lang="en-SG" sz="1400" u="sng" dirty="0">
                <a:solidFill>
                  <a:prstClr val="black"/>
                </a:solidFill>
                <a:latin typeface="Aptos" panose="02110004020202020204"/>
              </a:rPr>
              <a:t>, "</a:t>
            </a:r>
            <a:r>
              <a:rPr lang="en-SG" sz="1400" u="sng" dirty="0">
                <a:solidFill>
                  <a:prstClr val="black"/>
                </a:solidFill>
                <a:highlight>
                  <a:srgbClr val="FFFF00"/>
                </a:highlight>
                <a:latin typeface="Aptos" panose="02110004020202020204"/>
              </a:rPr>
              <a:t>Overdue", "Not Overdue</a:t>
            </a:r>
            <a:r>
              <a:rPr lang="en-SG" sz="1400" u="sng" dirty="0">
                <a:solidFill>
                  <a:prstClr val="black"/>
                </a:solidFill>
                <a:latin typeface="Aptos" panose="02110004020202020204"/>
              </a:rPr>
              <a:t>")</a:t>
            </a:r>
          </a:p>
          <a:p>
            <a:r>
              <a:rPr lang="en-SG" sz="1400" dirty="0">
                <a:solidFill>
                  <a:prstClr val="black"/>
                </a:solidFill>
                <a:latin typeface="Aptos" panose="02110004020202020204"/>
              </a:rPr>
              <a:t>        </a:t>
            </a:r>
            <a:r>
              <a:rPr lang="en-SG" sz="1400" dirty="0" err="1">
                <a:solidFill>
                  <a:prstClr val="black"/>
                </a:solidFill>
                <a:latin typeface="Aptos" panose="02110004020202020204"/>
              </a:rPr>
              <a:t>ws.Cells</a:t>
            </a:r>
            <a:r>
              <a:rPr lang="en-SG" sz="1400" dirty="0">
                <a:solidFill>
                  <a:prstClr val="black"/>
                </a:solidFill>
                <a:latin typeface="Aptos" panose="02110004020202020204"/>
              </a:rPr>
              <a:t>(</a:t>
            </a:r>
            <a:r>
              <a:rPr lang="en-SG" sz="1400" dirty="0" err="1">
                <a:solidFill>
                  <a:prstClr val="black"/>
                </a:solidFill>
                <a:latin typeface="Aptos" panose="02110004020202020204"/>
              </a:rPr>
              <a:t>i</a:t>
            </a:r>
            <a:r>
              <a:rPr lang="en-SG" sz="1400" dirty="0">
                <a:solidFill>
                  <a:prstClr val="black"/>
                </a:solidFill>
                <a:latin typeface="Aptos" panose="02110004020202020204"/>
              </a:rPr>
              <a:t>, </a:t>
            </a:r>
            <a:r>
              <a:rPr lang="en-SG" sz="1400" dirty="0">
                <a:solidFill>
                  <a:prstClr val="black"/>
                </a:solidFill>
                <a:highlight>
                  <a:srgbClr val="FFFF00"/>
                </a:highlight>
                <a:latin typeface="Aptos" panose="02110004020202020204"/>
              </a:rPr>
              <a:t>6</a:t>
            </a:r>
            <a:r>
              <a:rPr lang="en-SG" sz="1400" dirty="0">
                <a:solidFill>
                  <a:prstClr val="black"/>
                </a:solidFill>
                <a:latin typeface="Aptos" panose="02110004020202020204"/>
              </a:rPr>
              <a:t>).Value = </a:t>
            </a:r>
            <a:r>
              <a:rPr lang="en-SG" sz="1400" u="sng" dirty="0" err="1">
                <a:solidFill>
                  <a:prstClr val="black"/>
                </a:solidFill>
                <a:latin typeface="Aptos" panose="02110004020202020204"/>
              </a:rPr>
              <a:t>ws.Cells</a:t>
            </a:r>
            <a:r>
              <a:rPr lang="en-SG" sz="1400" u="sng" dirty="0">
                <a:solidFill>
                  <a:prstClr val="black"/>
                </a:solidFill>
                <a:latin typeface="Aptos" panose="02110004020202020204"/>
              </a:rPr>
              <a:t>(</a:t>
            </a:r>
            <a:r>
              <a:rPr lang="en-SG" sz="1400" u="sng" dirty="0" err="1">
                <a:solidFill>
                  <a:prstClr val="black"/>
                </a:solidFill>
                <a:latin typeface="Aptos" panose="02110004020202020204"/>
              </a:rPr>
              <a:t>i</a:t>
            </a:r>
            <a:r>
              <a:rPr lang="en-SG" sz="1400" u="sng" dirty="0">
                <a:solidFill>
                  <a:prstClr val="black"/>
                </a:solidFill>
                <a:latin typeface="Aptos" panose="02110004020202020204"/>
              </a:rPr>
              <a:t>, </a:t>
            </a:r>
            <a:r>
              <a:rPr lang="en-SG" sz="1400" u="sng" dirty="0">
                <a:solidFill>
                  <a:prstClr val="black"/>
                </a:solidFill>
                <a:highlight>
                  <a:srgbClr val="FFFF00"/>
                </a:highlight>
                <a:latin typeface="Aptos" panose="02110004020202020204"/>
              </a:rPr>
              <a:t>3</a:t>
            </a:r>
            <a:r>
              <a:rPr lang="en-SG" sz="1400" u="sng" dirty="0">
                <a:solidFill>
                  <a:prstClr val="black"/>
                </a:solidFill>
                <a:latin typeface="Aptos" panose="02110004020202020204"/>
              </a:rPr>
              <a:t>).Value * </a:t>
            </a:r>
            <a:r>
              <a:rPr lang="en-SG" sz="1400" u="sng" dirty="0" err="1">
                <a:solidFill>
                  <a:prstClr val="black"/>
                </a:solidFill>
                <a:latin typeface="Aptos" panose="02110004020202020204"/>
              </a:rPr>
              <a:t>ws.Cells</a:t>
            </a:r>
            <a:r>
              <a:rPr lang="en-SG" sz="1400" u="sng" dirty="0">
                <a:solidFill>
                  <a:prstClr val="black"/>
                </a:solidFill>
                <a:latin typeface="Aptos" panose="02110004020202020204"/>
              </a:rPr>
              <a:t>(</a:t>
            </a:r>
            <a:r>
              <a:rPr lang="en-SG" sz="1400" u="sng" dirty="0" err="1">
                <a:solidFill>
                  <a:prstClr val="black"/>
                </a:solidFill>
                <a:latin typeface="Aptos" panose="02110004020202020204"/>
              </a:rPr>
              <a:t>i</a:t>
            </a:r>
            <a:r>
              <a:rPr lang="en-SG" sz="1400" u="sng" dirty="0">
                <a:solidFill>
                  <a:prstClr val="black"/>
                </a:solidFill>
                <a:latin typeface="Aptos" panose="02110004020202020204"/>
              </a:rPr>
              <a:t>, </a:t>
            </a:r>
            <a:r>
              <a:rPr lang="en-SG" sz="1400" u="sng" dirty="0">
                <a:solidFill>
                  <a:prstClr val="black"/>
                </a:solidFill>
                <a:highlight>
                  <a:srgbClr val="FFFF00"/>
                </a:highlight>
                <a:latin typeface="Aptos" panose="02110004020202020204"/>
              </a:rPr>
              <a:t>4</a:t>
            </a:r>
            <a:r>
              <a:rPr lang="en-SG" sz="1400" u="sng" dirty="0">
                <a:solidFill>
                  <a:prstClr val="black"/>
                </a:solidFill>
                <a:latin typeface="Aptos" panose="02110004020202020204"/>
              </a:rPr>
              <a:t>).Value</a:t>
            </a:r>
          </a:p>
          <a:p>
            <a:r>
              <a:rPr lang="en-SG" sz="1400" dirty="0">
                <a:solidFill>
                  <a:prstClr val="black"/>
                </a:solidFill>
                <a:latin typeface="Aptos" panose="02110004020202020204"/>
              </a:rPr>
              <a:t>    Next </a:t>
            </a:r>
            <a:r>
              <a:rPr lang="en-SG" sz="1400" dirty="0" err="1">
                <a:solidFill>
                  <a:prstClr val="black"/>
                </a:solidFill>
                <a:latin typeface="Aptos" panose="02110004020202020204"/>
              </a:rPr>
              <a:t>i</a:t>
            </a:r>
            <a:endParaRPr lang="en-SG" sz="1400" dirty="0">
              <a:solidFill>
                <a:prstClr val="black"/>
              </a:solidFill>
              <a:latin typeface="Aptos" panose="02110004020202020204"/>
            </a:endParaRPr>
          </a:p>
          <a:p>
            <a:r>
              <a:rPr lang="en-SG" sz="1400" dirty="0">
                <a:solidFill>
                  <a:prstClr val="black"/>
                </a:solidFill>
                <a:latin typeface="Aptos" panose="02110004020202020204"/>
              </a:rPr>
              <a:t>    </a:t>
            </a:r>
          </a:p>
          <a:p>
            <a:r>
              <a:rPr lang="en-SG" sz="1400" dirty="0">
                <a:solidFill>
                  <a:prstClr val="black"/>
                </a:solidFill>
                <a:latin typeface="Aptos" panose="02110004020202020204"/>
              </a:rPr>
              <a:t>    </a:t>
            </a:r>
            <a:r>
              <a:rPr lang="en-SG" sz="1400" dirty="0" err="1">
                <a:solidFill>
                  <a:prstClr val="black"/>
                </a:solidFill>
                <a:latin typeface="Aptos" panose="02110004020202020204"/>
              </a:rPr>
              <a:t>MsgBox</a:t>
            </a:r>
            <a:r>
              <a:rPr lang="en-SG" sz="1400" dirty="0">
                <a:solidFill>
                  <a:prstClr val="black"/>
                </a:solidFill>
                <a:latin typeface="Aptos" panose="02110004020202020204"/>
              </a:rPr>
              <a:t> "Details Calculated", </a:t>
            </a:r>
            <a:r>
              <a:rPr lang="en-SG" sz="1400" dirty="0" err="1">
                <a:solidFill>
                  <a:prstClr val="black"/>
                </a:solidFill>
                <a:latin typeface="Aptos" panose="02110004020202020204"/>
              </a:rPr>
              <a:t>vbInformation</a:t>
            </a:r>
            <a:endParaRPr lang="en-SG" sz="1400" dirty="0">
              <a:solidFill>
                <a:prstClr val="black"/>
              </a:solidFill>
              <a:latin typeface="Aptos" panose="02110004020202020204"/>
            </a:endParaRPr>
          </a:p>
          <a:p>
            <a:r>
              <a:rPr lang="en-SG" sz="1400" dirty="0">
                <a:solidFill>
                  <a:prstClr val="black"/>
                </a:solidFill>
                <a:latin typeface="Aptos" panose="02110004020202020204"/>
              </a:rPr>
              <a:t>    </a:t>
            </a:r>
          </a:p>
          <a:p>
            <a:r>
              <a:rPr lang="en-SG" sz="1400" dirty="0">
                <a:solidFill>
                  <a:prstClr val="black"/>
                </a:solidFill>
                <a:latin typeface="Aptos" panose="02110004020202020204"/>
              </a:rPr>
              <a:t>End Sub</a:t>
            </a:r>
          </a:p>
        </p:txBody>
      </p:sp>
      <p:pic>
        <p:nvPicPr>
          <p:cNvPr id="9" name="Picture 8">
            <a:extLst>
              <a:ext uri="{FF2B5EF4-FFF2-40B4-BE49-F238E27FC236}">
                <a16:creationId xmlns:a16="http://schemas.microsoft.com/office/drawing/2014/main" id="{A369D083-EAFE-CB15-CE19-BCB921282E40}"/>
              </a:ext>
            </a:extLst>
          </p:cNvPr>
          <p:cNvPicPr>
            <a:picLocks noChangeAspect="1"/>
          </p:cNvPicPr>
          <p:nvPr/>
        </p:nvPicPr>
        <p:blipFill>
          <a:blip r:embed="rId6"/>
          <a:stretch>
            <a:fillRect/>
          </a:stretch>
        </p:blipFill>
        <p:spPr>
          <a:xfrm>
            <a:off x="6173789" y="138951"/>
            <a:ext cx="5780086" cy="1972504"/>
          </a:xfrm>
          <a:prstGeom prst="rect">
            <a:avLst/>
          </a:prstGeom>
        </p:spPr>
      </p:pic>
      <p:cxnSp>
        <p:nvCxnSpPr>
          <p:cNvPr id="12" name="Straight Arrow Connector 11">
            <a:extLst>
              <a:ext uri="{FF2B5EF4-FFF2-40B4-BE49-F238E27FC236}">
                <a16:creationId xmlns:a16="http://schemas.microsoft.com/office/drawing/2014/main" id="{FFF76835-4A55-6844-9CD9-18CDA4FD85ED}"/>
              </a:ext>
            </a:extLst>
          </p:cNvPr>
          <p:cNvCxnSpPr/>
          <p:nvPr/>
        </p:nvCxnSpPr>
        <p:spPr>
          <a:xfrm>
            <a:off x="5562600" y="4695825"/>
            <a:ext cx="962025" cy="2857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BB81ACDB-AB61-F350-7EAF-60DA63D0B42C}"/>
              </a:ext>
            </a:extLst>
          </p:cNvPr>
          <p:cNvCxnSpPr/>
          <p:nvPr/>
        </p:nvCxnSpPr>
        <p:spPr>
          <a:xfrm flipV="1">
            <a:off x="5324475" y="5210175"/>
            <a:ext cx="1190625" cy="2476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E79E7027-3056-D570-186B-064AC580217F}"/>
              </a:ext>
            </a:extLst>
          </p:cNvPr>
          <p:cNvSpPr txBox="1"/>
          <p:nvPr/>
        </p:nvSpPr>
        <p:spPr>
          <a:xfrm>
            <a:off x="8787710" y="3931425"/>
            <a:ext cx="6094206" cy="369332"/>
          </a:xfrm>
          <a:prstGeom prst="rect">
            <a:avLst/>
          </a:prstGeom>
          <a:noFill/>
        </p:spPr>
        <p:txBody>
          <a:bodyPr wrap="square">
            <a:spAutoFit/>
          </a:bodyPr>
          <a:lstStyle/>
          <a:p>
            <a:r>
              <a:rPr lang="en-SG" dirty="0"/>
              <a:t>Cells(</a:t>
            </a:r>
            <a:r>
              <a:rPr lang="en-SG" dirty="0" err="1"/>
              <a:t>i</a:t>
            </a:r>
            <a:r>
              <a:rPr lang="en-SG" dirty="0"/>
              <a:t>, 2) means column 2 row </a:t>
            </a:r>
            <a:r>
              <a:rPr lang="en-SG" dirty="0" err="1"/>
              <a:t>i</a:t>
            </a:r>
            <a:endParaRPr lang="en-SG" dirty="0"/>
          </a:p>
        </p:txBody>
      </p:sp>
      <p:sp>
        <p:nvSpPr>
          <p:cNvPr id="5" name="TextBox 4">
            <a:extLst>
              <a:ext uri="{FF2B5EF4-FFF2-40B4-BE49-F238E27FC236}">
                <a16:creationId xmlns:a16="http://schemas.microsoft.com/office/drawing/2014/main" id="{4AE1ECF0-20B1-E31D-61A2-C65454785DAE}"/>
              </a:ext>
            </a:extLst>
          </p:cNvPr>
          <p:cNvSpPr txBox="1"/>
          <p:nvPr/>
        </p:nvSpPr>
        <p:spPr>
          <a:xfrm>
            <a:off x="9838205" y="2111455"/>
            <a:ext cx="2366682" cy="646331"/>
          </a:xfrm>
          <a:prstGeom prst="rect">
            <a:avLst/>
          </a:prstGeom>
          <a:noFill/>
        </p:spPr>
        <p:txBody>
          <a:bodyPr wrap="square" rtlCol="0">
            <a:spAutoFit/>
          </a:bodyPr>
          <a:lstStyle/>
          <a:p>
            <a:r>
              <a:rPr lang="en-SG" dirty="0"/>
              <a:t>Try it yourself with your GenAI assistant</a:t>
            </a:r>
          </a:p>
        </p:txBody>
      </p:sp>
      <p:pic>
        <p:nvPicPr>
          <p:cNvPr id="17" name="Wilmar Logo" descr="logo"/>
          <p:cNvPicPr>
            <a:picLocks noChangeAspect="1" noChangeArrowheads="1"/>
          </p:cNvPicPr>
          <p:nvPr/>
        </p:nvPicPr>
        <p:blipFill>
          <a:blip r:embed="rId7"/>
          <a:srcRect b="15051"/>
          <a:stretch>
            <a:fillRect/>
          </a:stretch>
        </p:blipFill>
        <p:spPr bwMode="auto">
          <a:xfrm>
            <a:off x="10889972" y="6328811"/>
            <a:ext cx="1272209" cy="423041"/>
          </a:xfrm>
          <a:prstGeom prst="rect">
            <a:avLst/>
          </a:prstGeom>
          <a:noFill/>
          <a:ln>
            <a:noFill/>
          </a:ln>
        </p:spPr>
      </p:pic>
    </p:spTree>
    <p:extLst>
      <p:ext uri="{BB962C8B-B14F-4D97-AF65-F5344CB8AC3E}">
        <p14:creationId xmlns:p14="http://schemas.microsoft.com/office/powerpoint/2010/main" val="2596426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85A0AEC2-52F7-A67F-6097-2FF34ACE7A86}"/>
              </a:ext>
            </a:extLst>
          </p:cNvPr>
          <p:cNvGraphicFramePr>
            <a:graphicFrameLocks noChangeAspect="1"/>
          </p:cNvGraphicFramePr>
          <p:nvPr>
            <p:custDataLst>
              <p:tags r:id="rId1"/>
            </p:custDataLst>
            <p:extLst>
              <p:ext uri="{D42A27DB-BD31-4B8C-83A1-F6EECF244321}">
                <p14:modId xmlns:p14="http://schemas.microsoft.com/office/powerpoint/2010/main" val="20921605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84" imgH="385" progId="TCLayout.ActiveDocument.1">
                  <p:embed/>
                </p:oleObj>
              </mc:Choice>
              <mc:Fallback>
                <p:oleObj name="think-cell Slide" r:id="rId3" imgW="384" imgH="385" progId="TCLayout.ActiveDocument.1">
                  <p:embed/>
                  <p:pic>
                    <p:nvPicPr>
                      <p:cNvPr id="6" name="think-cell data - do not delete" hidden="1">
                        <a:extLst>
                          <a:ext uri="{FF2B5EF4-FFF2-40B4-BE49-F238E27FC236}">
                            <a16:creationId xmlns:a16="http://schemas.microsoft.com/office/drawing/2014/main" id="{85A0AEC2-52F7-A67F-6097-2FF34ACE7A8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774FFDA4-289B-9ADD-766C-A61D3D9942CF}"/>
              </a:ext>
            </a:extLst>
          </p:cNvPr>
          <p:cNvSpPr>
            <a:spLocks noGrp="1"/>
          </p:cNvSpPr>
          <p:nvPr>
            <p:ph type="title"/>
          </p:nvPr>
        </p:nvSpPr>
        <p:spPr>
          <a:xfrm>
            <a:off x="839788" y="96976"/>
            <a:ext cx="6855556" cy="1244760"/>
          </a:xfrm>
        </p:spPr>
        <p:txBody>
          <a:bodyPr vert="horz"/>
          <a:lstStyle/>
          <a:p>
            <a:r>
              <a:rPr lang="en-SG" dirty="0"/>
              <a:t>7. Split with conditions</a:t>
            </a:r>
          </a:p>
        </p:txBody>
      </p:sp>
      <p:sp>
        <p:nvSpPr>
          <p:cNvPr id="4" name="Content Placeholder 3">
            <a:extLst>
              <a:ext uri="{FF2B5EF4-FFF2-40B4-BE49-F238E27FC236}">
                <a16:creationId xmlns:a16="http://schemas.microsoft.com/office/drawing/2014/main" id="{A026F4BF-C8D1-E817-F01A-473CB032710D}"/>
              </a:ext>
            </a:extLst>
          </p:cNvPr>
          <p:cNvSpPr>
            <a:spLocks noGrp="1"/>
          </p:cNvSpPr>
          <p:nvPr>
            <p:ph sz="half" idx="1"/>
          </p:nvPr>
        </p:nvSpPr>
        <p:spPr>
          <a:xfrm>
            <a:off x="862013" y="2172553"/>
            <a:ext cx="5156200" cy="4287882"/>
          </a:xfrm>
        </p:spPr>
        <p:txBody>
          <a:bodyPr>
            <a:normAutofit fontScale="92500" lnSpcReduction="10000"/>
          </a:bodyPr>
          <a:lstStyle/>
          <a:p>
            <a:pPr marL="0" lvl="0" indent="0">
              <a:lnSpc>
                <a:spcPct val="100000"/>
              </a:lnSpc>
              <a:spcBef>
                <a:spcPts val="0"/>
              </a:spcBef>
              <a:buNone/>
              <a:defRPr/>
            </a:pPr>
            <a:r>
              <a:rPr kumimoji="0" lang="en-US" sz="2400" b="0" i="0" u="none" strike="noStrike" kern="1200" cap="none" spc="0" normalizeH="0" baseline="0" noProof="0" dirty="0">
                <a:ln>
                  <a:noFill/>
                </a:ln>
                <a:solidFill>
                  <a:srgbClr val="000A25"/>
                </a:solidFill>
                <a:effectLst/>
                <a:uLnTx/>
                <a:uFillTx/>
                <a:latin typeface="+mn-lt"/>
                <a:ea typeface="+mn-ea"/>
                <a:cs typeface="+mn-cs"/>
              </a:rPr>
              <a:t>Prompt: </a:t>
            </a:r>
          </a:p>
          <a:p>
            <a:pPr marL="0" lvl="0" indent="0">
              <a:lnSpc>
                <a:spcPct val="100000"/>
              </a:lnSpc>
              <a:spcBef>
                <a:spcPts val="0"/>
              </a:spcBef>
              <a:buNone/>
              <a:defRPr/>
            </a:pPr>
            <a:endParaRPr kumimoji="0" lang="en-US" sz="2400" b="0" i="0" u="none" strike="noStrike" kern="1200" cap="none" spc="0" normalizeH="0" baseline="0" noProof="0" dirty="0">
              <a:ln>
                <a:noFill/>
              </a:ln>
              <a:solidFill>
                <a:srgbClr val="000A25"/>
              </a:solidFill>
              <a:effectLst/>
              <a:uLnTx/>
              <a:uFillTx/>
              <a:latin typeface="+mn-lt"/>
              <a:ea typeface="+mn-ea"/>
              <a:cs typeface="+mn-cs"/>
            </a:endParaRPr>
          </a:p>
          <a:p>
            <a:pPr marL="0" lvl="0" indent="0">
              <a:lnSpc>
                <a:spcPct val="100000"/>
              </a:lnSpc>
              <a:spcBef>
                <a:spcPts val="0"/>
              </a:spcBef>
              <a:buNone/>
              <a:defRPr/>
            </a:pPr>
            <a:r>
              <a:rPr lang="en-US" sz="2400" dirty="0">
                <a:solidFill>
                  <a:srgbClr val="000A25"/>
                </a:solidFill>
              </a:rPr>
              <a:t>Write a VBA macro that splits data from the "Open Sales" sheet into two new sheets: "Overdue" and "</a:t>
            </a:r>
            <a:r>
              <a:rPr lang="en-US" sz="2400" dirty="0" err="1">
                <a:solidFill>
                  <a:srgbClr val="000A25"/>
                </a:solidFill>
              </a:rPr>
              <a:t>NotOverdue</a:t>
            </a:r>
            <a:r>
              <a:rPr lang="en-US" sz="2400" dirty="0">
                <a:solidFill>
                  <a:srgbClr val="000A25"/>
                </a:solidFill>
              </a:rPr>
              <a:t>", based on the value in column E. </a:t>
            </a:r>
          </a:p>
          <a:p>
            <a:pPr marL="0" lvl="0" indent="0">
              <a:lnSpc>
                <a:spcPct val="100000"/>
              </a:lnSpc>
              <a:spcBef>
                <a:spcPts val="0"/>
              </a:spcBef>
              <a:buNone/>
              <a:defRPr/>
            </a:pPr>
            <a:r>
              <a:rPr lang="en-US" sz="2400" dirty="0">
                <a:solidFill>
                  <a:srgbClr val="000A25"/>
                </a:solidFill>
              </a:rPr>
              <a:t>The macro should: </a:t>
            </a:r>
          </a:p>
          <a:p>
            <a:pPr marL="0" lvl="0" indent="0">
              <a:lnSpc>
                <a:spcPct val="100000"/>
              </a:lnSpc>
              <a:spcBef>
                <a:spcPts val="0"/>
              </a:spcBef>
              <a:buNone/>
              <a:defRPr/>
            </a:pPr>
            <a:r>
              <a:rPr lang="en-US" sz="2400" dirty="0">
                <a:solidFill>
                  <a:srgbClr val="000A25"/>
                </a:solidFill>
              </a:rPr>
              <a:t>Delete the "Overdue" and "</a:t>
            </a:r>
            <a:r>
              <a:rPr lang="en-US" sz="2400" dirty="0" err="1">
                <a:solidFill>
                  <a:srgbClr val="000A25"/>
                </a:solidFill>
              </a:rPr>
              <a:t>NotOverdue</a:t>
            </a:r>
            <a:r>
              <a:rPr lang="en-US" sz="2400" dirty="0">
                <a:solidFill>
                  <a:srgbClr val="000A25"/>
                </a:solidFill>
              </a:rPr>
              <a:t>" sheets if they already exist. </a:t>
            </a:r>
          </a:p>
          <a:p>
            <a:pPr marL="0" lvl="0" indent="0">
              <a:lnSpc>
                <a:spcPct val="100000"/>
              </a:lnSpc>
              <a:spcBef>
                <a:spcPts val="0"/>
              </a:spcBef>
              <a:buNone/>
              <a:defRPr/>
            </a:pPr>
            <a:r>
              <a:rPr lang="en-US" sz="2400" dirty="0">
                <a:solidFill>
                  <a:srgbClr val="000A25"/>
                </a:solidFill>
              </a:rPr>
              <a:t>Copy headers to both new sheets. </a:t>
            </a:r>
          </a:p>
          <a:p>
            <a:pPr marL="0" lvl="0" indent="0">
              <a:lnSpc>
                <a:spcPct val="100000"/>
              </a:lnSpc>
              <a:spcBef>
                <a:spcPts val="0"/>
              </a:spcBef>
              <a:buNone/>
              <a:defRPr/>
            </a:pPr>
            <a:r>
              <a:rPr lang="en-US" sz="2400" dirty="0">
                <a:solidFill>
                  <a:srgbClr val="000A25"/>
                </a:solidFill>
              </a:rPr>
              <a:t>Copy each row to the appropriate sheet depending on whether column E says "Overdue" or not.</a:t>
            </a:r>
            <a:endParaRPr lang="en-SG" dirty="0">
              <a:solidFill>
                <a:srgbClr val="000A25"/>
              </a:solidFill>
            </a:endParaRPr>
          </a:p>
        </p:txBody>
      </p:sp>
      <p:sp>
        <p:nvSpPr>
          <p:cNvPr id="13" name="Content Placeholder 12">
            <a:extLst>
              <a:ext uri="{FF2B5EF4-FFF2-40B4-BE49-F238E27FC236}">
                <a16:creationId xmlns:a16="http://schemas.microsoft.com/office/drawing/2014/main" id="{F10C4FD5-743F-8573-C659-E30C47C06A5B}"/>
              </a:ext>
            </a:extLst>
          </p:cNvPr>
          <p:cNvSpPr>
            <a:spLocks noGrp="1"/>
          </p:cNvSpPr>
          <p:nvPr>
            <p:ph sz="half" idx="2"/>
          </p:nvPr>
        </p:nvSpPr>
        <p:spPr/>
        <p:txBody>
          <a:bodyPr/>
          <a:lstStyle/>
          <a:p>
            <a:endParaRPr lang="en-SG" dirty="0"/>
          </a:p>
        </p:txBody>
      </p:sp>
      <p:pic>
        <p:nvPicPr>
          <p:cNvPr id="8" name="Picture 7">
            <a:extLst>
              <a:ext uri="{FF2B5EF4-FFF2-40B4-BE49-F238E27FC236}">
                <a16:creationId xmlns:a16="http://schemas.microsoft.com/office/drawing/2014/main" id="{115575BE-B3C9-2F2E-0300-980FA5FC32A9}"/>
              </a:ext>
            </a:extLst>
          </p:cNvPr>
          <p:cNvPicPr>
            <a:picLocks noChangeAspect="1"/>
          </p:cNvPicPr>
          <p:nvPr/>
        </p:nvPicPr>
        <p:blipFill>
          <a:blip r:embed="rId5"/>
          <a:stretch>
            <a:fillRect/>
          </a:stretch>
        </p:blipFill>
        <p:spPr>
          <a:xfrm>
            <a:off x="6522363" y="2876434"/>
            <a:ext cx="4829849" cy="1362265"/>
          </a:xfrm>
          <a:prstGeom prst="rect">
            <a:avLst/>
          </a:prstGeom>
        </p:spPr>
      </p:pic>
      <p:pic>
        <p:nvPicPr>
          <p:cNvPr id="10" name="Picture 9">
            <a:extLst>
              <a:ext uri="{FF2B5EF4-FFF2-40B4-BE49-F238E27FC236}">
                <a16:creationId xmlns:a16="http://schemas.microsoft.com/office/drawing/2014/main" id="{9F88A3B3-FF82-2BDD-B8EE-CFBB20B80F2F}"/>
              </a:ext>
            </a:extLst>
          </p:cNvPr>
          <p:cNvPicPr>
            <a:picLocks noChangeAspect="1"/>
          </p:cNvPicPr>
          <p:nvPr/>
        </p:nvPicPr>
        <p:blipFill>
          <a:blip r:embed="rId6"/>
          <a:stretch>
            <a:fillRect/>
          </a:stretch>
        </p:blipFill>
        <p:spPr>
          <a:xfrm>
            <a:off x="6538243" y="4777134"/>
            <a:ext cx="4791744" cy="1143160"/>
          </a:xfrm>
          <a:prstGeom prst="rect">
            <a:avLst/>
          </a:prstGeom>
        </p:spPr>
      </p:pic>
      <p:sp>
        <p:nvSpPr>
          <p:cNvPr id="11" name="TextBox 10">
            <a:extLst>
              <a:ext uri="{FF2B5EF4-FFF2-40B4-BE49-F238E27FC236}">
                <a16:creationId xmlns:a16="http://schemas.microsoft.com/office/drawing/2014/main" id="{2953C261-E5A8-FB90-9797-BA1D0A69CDCE}"/>
              </a:ext>
            </a:extLst>
          </p:cNvPr>
          <p:cNvSpPr txBox="1"/>
          <p:nvPr/>
        </p:nvSpPr>
        <p:spPr>
          <a:xfrm>
            <a:off x="8046393" y="2453328"/>
            <a:ext cx="1430039" cy="307777"/>
          </a:xfrm>
          <a:prstGeom prst="rect">
            <a:avLst/>
          </a:prstGeom>
          <a:noFill/>
          <a:ln>
            <a:solidFill>
              <a:srgbClr val="44AE59"/>
            </a:solidFill>
          </a:ln>
        </p:spPr>
        <p:txBody>
          <a:bodyPr wrap="square" rtlCol="0">
            <a:spAutoFit/>
          </a:bodyPr>
          <a:lstStyle/>
          <a:p>
            <a:r>
              <a:rPr lang="en-SG" sz="1400" dirty="0"/>
              <a:t>Overdue Sheet</a:t>
            </a:r>
          </a:p>
        </p:txBody>
      </p:sp>
      <p:sp>
        <p:nvSpPr>
          <p:cNvPr id="12" name="TextBox 11">
            <a:extLst>
              <a:ext uri="{FF2B5EF4-FFF2-40B4-BE49-F238E27FC236}">
                <a16:creationId xmlns:a16="http://schemas.microsoft.com/office/drawing/2014/main" id="{7CFB342E-3989-714A-371D-F61BEA30BE18}"/>
              </a:ext>
            </a:extLst>
          </p:cNvPr>
          <p:cNvSpPr txBox="1"/>
          <p:nvPr/>
        </p:nvSpPr>
        <p:spPr>
          <a:xfrm>
            <a:off x="8046393" y="4354028"/>
            <a:ext cx="1732308" cy="307777"/>
          </a:xfrm>
          <a:prstGeom prst="rect">
            <a:avLst/>
          </a:prstGeom>
          <a:noFill/>
          <a:ln>
            <a:solidFill>
              <a:srgbClr val="44AE59"/>
            </a:solidFill>
          </a:ln>
        </p:spPr>
        <p:txBody>
          <a:bodyPr wrap="square" rtlCol="0">
            <a:spAutoFit/>
          </a:bodyPr>
          <a:lstStyle/>
          <a:p>
            <a:r>
              <a:rPr lang="en-SG" sz="1400" dirty="0" err="1"/>
              <a:t>NotOverdue</a:t>
            </a:r>
            <a:r>
              <a:rPr lang="en-SG" sz="1400" dirty="0"/>
              <a:t> Sheet</a:t>
            </a:r>
          </a:p>
        </p:txBody>
      </p:sp>
      <p:sp>
        <p:nvSpPr>
          <p:cNvPr id="5" name="TextBox 4">
            <a:extLst>
              <a:ext uri="{FF2B5EF4-FFF2-40B4-BE49-F238E27FC236}">
                <a16:creationId xmlns:a16="http://schemas.microsoft.com/office/drawing/2014/main" id="{53598A80-62AE-493C-93B8-4DCD832B803B}"/>
              </a:ext>
            </a:extLst>
          </p:cNvPr>
          <p:cNvSpPr txBox="1"/>
          <p:nvPr/>
        </p:nvSpPr>
        <p:spPr>
          <a:xfrm>
            <a:off x="9825318" y="1273130"/>
            <a:ext cx="2366682" cy="646331"/>
          </a:xfrm>
          <a:prstGeom prst="rect">
            <a:avLst/>
          </a:prstGeom>
          <a:noFill/>
        </p:spPr>
        <p:txBody>
          <a:bodyPr wrap="square" rtlCol="0">
            <a:spAutoFit/>
          </a:bodyPr>
          <a:lstStyle/>
          <a:p>
            <a:r>
              <a:rPr lang="en-SG" dirty="0"/>
              <a:t>Try it yourself with your GenAI assistant</a:t>
            </a:r>
          </a:p>
        </p:txBody>
      </p:sp>
      <p:pic>
        <p:nvPicPr>
          <p:cNvPr id="14" name="Wilmar Logo" descr="logo"/>
          <p:cNvPicPr>
            <a:picLocks noChangeAspect="1" noChangeArrowheads="1"/>
          </p:cNvPicPr>
          <p:nvPr/>
        </p:nvPicPr>
        <p:blipFill>
          <a:blip r:embed="rId7"/>
          <a:srcRect b="15051"/>
          <a:stretch>
            <a:fillRect/>
          </a:stretch>
        </p:blipFill>
        <p:spPr bwMode="auto">
          <a:xfrm>
            <a:off x="10889972" y="6328811"/>
            <a:ext cx="1272209" cy="423041"/>
          </a:xfrm>
          <a:prstGeom prst="rect">
            <a:avLst/>
          </a:prstGeom>
          <a:noFill/>
          <a:ln>
            <a:noFill/>
          </a:ln>
        </p:spPr>
      </p:pic>
    </p:spTree>
    <p:extLst>
      <p:ext uri="{BB962C8B-B14F-4D97-AF65-F5344CB8AC3E}">
        <p14:creationId xmlns:p14="http://schemas.microsoft.com/office/powerpoint/2010/main" val="3603874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953D893-3BA6-BDBB-C5B4-251FB3DD3595}"/>
              </a:ext>
            </a:extLst>
          </p:cNvPr>
          <p:cNvSpPr>
            <a:spLocks noGrp="1"/>
          </p:cNvSpPr>
          <p:nvPr>
            <p:ph type="title"/>
          </p:nvPr>
        </p:nvSpPr>
        <p:spPr/>
        <p:txBody>
          <a:bodyPr/>
          <a:lstStyle/>
          <a:p>
            <a:r>
              <a:rPr lang="en-US" dirty="0"/>
              <a:t>Agenda</a:t>
            </a:r>
          </a:p>
        </p:txBody>
      </p:sp>
      <p:sp>
        <p:nvSpPr>
          <p:cNvPr id="4" name="Content Placeholder 3">
            <a:extLst>
              <a:ext uri="{FF2B5EF4-FFF2-40B4-BE49-F238E27FC236}">
                <a16:creationId xmlns:a16="http://schemas.microsoft.com/office/drawing/2014/main" id="{2428DD2A-8316-CB80-DC3D-E50A82AA9C8F}"/>
              </a:ext>
            </a:extLst>
          </p:cNvPr>
          <p:cNvSpPr>
            <a:spLocks noGrp="1"/>
          </p:cNvSpPr>
          <p:nvPr>
            <p:ph sz="half" idx="1"/>
          </p:nvPr>
        </p:nvSpPr>
        <p:spPr/>
        <p:txBody>
          <a:bodyPr>
            <a:normAutofit fontScale="62500" lnSpcReduction="20000"/>
          </a:bodyPr>
          <a:lstStyle/>
          <a:p>
            <a:r>
              <a:rPr lang="en-US" dirty="0"/>
              <a:t>What can VBA do?</a:t>
            </a:r>
          </a:p>
          <a:p>
            <a:r>
              <a:rPr lang="en-US" dirty="0"/>
              <a:t>VBA VS Python, VBA vs Excel Formula </a:t>
            </a:r>
          </a:p>
          <a:p>
            <a:r>
              <a:rPr lang="en-US" dirty="0"/>
              <a:t>How to enable VBA developer tab?</a:t>
            </a:r>
          </a:p>
          <a:p>
            <a:r>
              <a:rPr lang="en-US" dirty="0"/>
              <a:t>How to prompt, code and debug with AI?</a:t>
            </a:r>
          </a:p>
          <a:p>
            <a:r>
              <a:rPr lang="en-US" dirty="0"/>
              <a:t>Tasks</a:t>
            </a:r>
          </a:p>
          <a:p>
            <a:pPr lvl="1"/>
            <a:r>
              <a:rPr lang="en-US" dirty="0"/>
              <a:t>Create a procedure</a:t>
            </a:r>
          </a:p>
          <a:p>
            <a:pPr lvl="1"/>
            <a:r>
              <a:rPr lang="en-US" dirty="0"/>
              <a:t>Create a for loop</a:t>
            </a:r>
          </a:p>
          <a:p>
            <a:pPr lvl="1"/>
            <a:r>
              <a:rPr lang="en-US" dirty="0"/>
              <a:t>Create a Macro button</a:t>
            </a:r>
          </a:p>
          <a:p>
            <a:pPr lvl="1"/>
            <a:r>
              <a:rPr lang="en-US" dirty="0"/>
              <a:t>Calculated fields</a:t>
            </a:r>
          </a:p>
          <a:p>
            <a:pPr lvl="1"/>
            <a:r>
              <a:rPr lang="en-US" dirty="0"/>
              <a:t>If-else statement</a:t>
            </a:r>
          </a:p>
          <a:p>
            <a:pPr lvl="1"/>
            <a:r>
              <a:rPr lang="en-US" dirty="0"/>
              <a:t>Create a filter</a:t>
            </a:r>
          </a:p>
          <a:p>
            <a:pPr lvl="1"/>
            <a:r>
              <a:rPr lang="en-US" dirty="0"/>
              <a:t>Merge dataset</a:t>
            </a:r>
          </a:p>
          <a:p>
            <a:pPr lvl="1"/>
            <a:r>
              <a:rPr lang="en-US" dirty="0"/>
              <a:t>Email Generator (optional)</a:t>
            </a:r>
          </a:p>
          <a:p>
            <a:pPr lvl="1"/>
            <a:r>
              <a:rPr lang="en-US" dirty="0" err="1"/>
              <a:t>Etc</a:t>
            </a:r>
            <a:r>
              <a:rPr lang="en-US" dirty="0"/>
              <a:t>…</a:t>
            </a:r>
          </a:p>
          <a:p>
            <a:r>
              <a:rPr lang="en-US" dirty="0"/>
              <a:t>More resources for VBA</a:t>
            </a:r>
          </a:p>
        </p:txBody>
      </p:sp>
      <p:sp>
        <p:nvSpPr>
          <p:cNvPr id="5" name="Content Placeholder 4">
            <a:extLst>
              <a:ext uri="{FF2B5EF4-FFF2-40B4-BE49-F238E27FC236}">
                <a16:creationId xmlns:a16="http://schemas.microsoft.com/office/drawing/2014/main" id="{5FA4847D-FF15-2D8A-9A4F-072731B9AE2B}"/>
              </a:ext>
            </a:extLst>
          </p:cNvPr>
          <p:cNvSpPr>
            <a:spLocks noGrp="1"/>
          </p:cNvSpPr>
          <p:nvPr>
            <p:ph sz="half" idx="2"/>
          </p:nvPr>
        </p:nvSpPr>
        <p:spPr/>
        <p:txBody>
          <a:bodyPr/>
          <a:lstStyle/>
          <a:p>
            <a:endParaRPr lang="en-US" dirty="0"/>
          </a:p>
        </p:txBody>
      </p:sp>
      <p:pic>
        <p:nvPicPr>
          <p:cNvPr id="6" name="Wilmar Logo" descr="logo"/>
          <p:cNvPicPr>
            <a:picLocks noChangeAspect="1" noChangeArrowheads="1"/>
          </p:cNvPicPr>
          <p:nvPr/>
        </p:nvPicPr>
        <p:blipFill>
          <a:blip r:embed="rId2"/>
          <a:srcRect b="15051"/>
          <a:stretch>
            <a:fillRect/>
          </a:stretch>
        </p:blipFill>
        <p:spPr bwMode="auto">
          <a:xfrm>
            <a:off x="10889972" y="6328811"/>
            <a:ext cx="1272209" cy="423041"/>
          </a:xfrm>
          <a:prstGeom prst="rect">
            <a:avLst/>
          </a:prstGeom>
          <a:noFill/>
          <a:ln>
            <a:noFill/>
          </a:ln>
        </p:spPr>
      </p:pic>
    </p:spTree>
    <p:extLst>
      <p:ext uri="{BB962C8B-B14F-4D97-AF65-F5344CB8AC3E}">
        <p14:creationId xmlns:p14="http://schemas.microsoft.com/office/powerpoint/2010/main" val="30830600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9D80AAC9-6A7E-B2FC-0FFE-489BE1533FCB}"/>
              </a:ext>
            </a:extLst>
          </p:cNvPr>
          <p:cNvGraphicFramePr>
            <a:graphicFrameLocks noChangeAspect="1"/>
          </p:cNvGraphicFramePr>
          <p:nvPr>
            <p:custDataLst>
              <p:tags r:id="rId1"/>
            </p:custDataLst>
            <p:extLst>
              <p:ext uri="{D42A27DB-BD31-4B8C-83A1-F6EECF244321}">
                <p14:modId xmlns:p14="http://schemas.microsoft.com/office/powerpoint/2010/main" val="1592300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84" imgH="385" progId="TCLayout.ActiveDocument.1">
                  <p:embed/>
                </p:oleObj>
              </mc:Choice>
              <mc:Fallback>
                <p:oleObj name="think-cell Slide" r:id="rId3" imgW="384" imgH="385" progId="TCLayout.ActiveDocument.1">
                  <p:embed/>
                  <p:pic>
                    <p:nvPicPr>
                      <p:cNvPr id="8" name="think-cell data - do not delete" hidden="1">
                        <a:extLst>
                          <a:ext uri="{FF2B5EF4-FFF2-40B4-BE49-F238E27FC236}">
                            <a16:creationId xmlns:a16="http://schemas.microsoft.com/office/drawing/2014/main" id="{9D80AAC9-6A7E-B2FC-0FFE-489BE1533FC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7" name="Picture 6">
            <a:extLst>
              <a:ext uri="{FF2B5EF4-FFF2-40B4-BE49-F238E27FC236}">
                <a16:creationId xmlns:a16="http://schemas.microsoft.com/office/drawing/2014/main" id="{A72A5693-5498-3359-3F34-0A243F9C36FB}"/>
              </a:ext>
            </a:extLst>
          </p:cNvPr>
          <p:cNvPicPr>
            <a:picLocks noChangeAspect="1"/>
          </p:cNvPicPr>
          <p:nvPr/>
        </p:nvPicPr>
        <p:blipFill>
          <a:blip r:embed="rId5"/>
          <a:stretch>
            <a:fillRect/>
          </a:stretch>
        </p:blipFill>
        <p:spPr>
          <a:xfrm>
            <a:off x="738671" y="0"/>
            <a:ext cx="8900202" cy="6858000"/>
          </a:xfrm>
          <a:prstGeom prst="rect">
            <a:avLst/>
          </a:prstGeom>
        </p:spPr>
      </p:pic>
      <p:cxnSp>
        <p:nvCxnSpPr>
          <p:cNvPr id="11" name="Straight Connector 10">
            <a:extLst>
              <a:ext uri="{FF2B5EF4-FFF2-40B4-BE49-F238E27FC236}">
                <a16:creationId xmlns:a16="http://schemas.microsoft.com/office/drawing/2014/main" id="{A9FFB9AF-33BC-AD15-2FA5-C1DD25622010}"/>
              </a:ext>
            </a:extLst>
          </p:cNvPr>
          <p:cNvCxnSpPr/>
          <p:nvPr/>
        </p:nvCxnSpPr>
        <p:spPr>
          <a:xfrm>
            <a:off x="4152452" y="5056094"/>
            <a:ext cx="634701"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F5F7965-0A32-7DDF-42BF-FC471F0A80C8}"/>
              </a:ext>
            </a:extLst>
          </p:cNvPr>
          <p:cNvCxnSpPr/>
          <p:nvPr/>
        </p:nvCxnSpPr>
        <p:spPr>
          <a:xfrm>
            <a:off x="4554071" y="5208494"/>
            <a:ext cx="634701"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522883B-E9A3-E8B8-C55F-A6530C02BC4F}"/>
              </a:ext>
            </a:extLst>
          </p:cNvPr>
          <p:cNvCxnSpPr>
            <a:cxnSpLocks/>
          </p:cNvCxnSpPr>
          <p:nvPr/>
        </p:nvCxnSpPr>
        <p:spPr>
          <a:xfrm>
            <a:off x="4543313" y="5522258"/>
            <a:ext cx="900056" cy="0"/>
          </a:xfrm>
          <a:prstGeom prst="line">
            <a:avLst/>
          </a:prstGeom>
          <a:ln>
            <a:solidFill>
              <a:srgbClr val="44AE59"/>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6918E5E-088F-8369-8F30-D3CBFD38FF52}"/>
              </a:ext>
            </a:extLst>
          </p:cNvPr>
          <p:cNvCxnSpPr/>
          <p:nvPr/>
        </p:nvCxnSpPr>
        <p:spPr>
          <a:xfrm>
            <a:off x="5778649" y="5233595"/>
            <a:ext cx="634701"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E2A4DAC-0F0A-6F87-69E3-0855935A6BD2}"/>
              </a:ext>
            </a:extLst>
          </p:cNvPr>
          <p:cNvCxnSpPr>
            <a:cxnSpLocks/>
          </p:cNvCxnSpPr>
          <p:nvPr/>
        </p:nvCxnSpPr>
        <p:spPr>
          <a:xfrm>
            <a:off x="5963322" y="5522258"/>
            <a:ext cx="900056" cy="0"/>
          </a:xfrm>
          <a:prstGeom prst="line">
            <a:avLst/>
          </a:prstGeom>
          <a:ln>
            <a:solidFill>
              <a:srgbClr val="44AE59"/>
            </a:solidFill>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6497DF22-6554-DA97-0B9C-9F40E8263905}"/>
              </a:ext>
            </a:extLst>
          </p:cNvPr>
          <p:cNvCxnSpPr/>
          <p:nvPr/>
        </p:nvCxnSpPr>
        <p:spPr>
          <a:xfrm>
            <a:off x="1409252" y="4593515"/>
            <a:ext cx="871369" cy="1721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D3F7F8AB-BDC8-F3D2-BC94-0CFF9D892221}"/>
              </a:ext>
            </a:extLst>
          </p:cNvPr>
          <p:cNvSpPr txBox="1"/>
          <p:nvPr/>
        </p:nvSpPr>
        <p:spPr>
          <a:xfrm>
            <a:off x="6952278" y="4679576"/>
            <a:ext cx="4109422" cy="307777"/>
          </a:xfrm>
          <a:prstGeom prst="rect">
            <a:avLst/>
          </a:prstGeom>
          <a:noFill/>
          <a:ln>
            <a:solidFill>
              <a:srgbClr val="44AE59"/>
            </a:solidFill>
          </a:ln>
        </p:spPr>
        <p:txBody>
          <a:bodyPr wrap="square" rtlCol="0">
            <a:spAutoFit/>
          </a:bodyPr>
          <a:lstStyle/>
          <a:p>
            <a:r>
              <a:rPr lang="en-SG" sz="1400" dirty="0"/>
              <a:t>If original is Overdue, move to Overdue sheet</a:t>
            </a:r>
          </a:p>
        </p:txBody>
      </p:sp>
      <p:sp>
        <p:nvSpPr>
          <p:cNvPr id="20" name="TextBox 19">
            <a:extLst>
              <a:ext uri="{FF2B5EF4-FFF2-40B4-BE49-F238E27FC236}">
                <a16:creationId xmlns:a16="http://schemas.microsoft.com/office/drawing/2014/main" id="{E81225FF-084F-9EBA-5C70-B01FE04AB00D}"/>
              </a:ext>
            </a:extLst>
          </p:cNvPr>
          <p:cNvSpPr txBox="1"/>
          <p:nvPr/>
        </p:nvSpPr>
        <p:spPr>
          <a:xfrm>
            <a:off x="6952278" y="5614899"/>
            <a:ext cx="2890969" cy="307777"/>
          </a:xfrm>
          <a:prstGeom prst="rect">
            <a:avLst/>
          </a:prstGeom>
          <a:noFill/>
          <a:ln>
            <a:solidFill>
              <a:srgbClr val="44AE59"/>
            </a:solidFill>
          </a:ln>
        </p:spPr>
        <p:txBody>
          <a:bodyPr wrap="square" rtlCol="0">
            <a:spAutoFit/>
          </a:bodyPr>
          <a:lstStyle/>
          <a:p>
            <a:r>
              <a:rPr lang="en-SG" sz="1400" dirty="0"/>
              <a:t>Else, move to </a:t>
            </a:r>
            <a:r>
              <a:rPr lang="en-SG" sz="1400" dirty="0" err="1"/>
              <a:t>NotOverdue</a:t>
            </a:r>
            <a:r>
              <a:rPr lang="en-SG" sz="1400" dirty="0"/>
              <a:t> sheet</a:t>
            </a:r>
          </a:p>
        </p:txBody>
      </p:sp>
      <p:cxnSp>
        <p:nvCxnSpPr>
          <p:cNvPr id="21" name="Straight Connector 20">
            <a:extLst>
              <a:ext uri="{FF2B5EF4-FFF2-40B4-BE49-F238E27FC236}">
                <a16:creationId xmlns:a16="http://schemas.microsoft.com/office/drawing/2014/main" id="{56FA9D85-5918-6926-141C-90E85C7FA683}"/>
              </a:ext>
            </a:extLst>
          </p:cNvPr>
          <p:cNvCxnSpPr/>
          <p:nvPr/>
        </p:nvCxnSpPr>
        <p:spPr>
          <a:xfrm>
            <a:off x="1409252" y="3091031"/>
            <a:ext cx="634701"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3347991-608A-1501-208B-F4F3862D10A1}"/>
              </a:ext>
            </a:extLst>
          </p:cNvPr>
          <p:cNvCxnSpPr/>
          <p:nvPr/>
        </p:nvCxnSpPr>
        <p:spPr>
          <a:xfrm>
            <a:off x="1091901" y="3230879"/>
            <a:ext cx="634701"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55B4176-276B-E998-154C-966F251CB3F4}"/>
              </a:ext>
            </a:extLst>
          </p:cNvPr>
          <p:cNvCxnSpPr>
            <a:cxnSpLocks/>
          </p:cNvCxnSpPr>
          <p:nvPr/>
        </p:nvCxnSpPr>
        <p:spPr>
          <a:xfrm>
            <a:off x="1380565" y="3385968"/>
            <a:ext cx="900056" cy="0"/>
          </a:xfrm>
          <a:prstGeom prst="line">
            <a:avLst/>
          </a:prstGeom>
          <a:ln>
            <a:solidFill>
              <a:srgbClr val="44AE59"/>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CD76D4A-B553-8F15-3D56-6A493825BD6F}"/>
              </a:ext>
            </a:extLst>
          </p:cNvPr>
          <p:cNvCxnSpPr>
            <a:cxnSpLocks/>
          </p:cNvCxnSpPr>
          <p:nvPr/>
        </p:nvCxnSpPr>
        <p:spPr>
          <a:xfrm>
            <a:off x="1091901" y="3555402"/>
            <a:ext cx="900056" cy="0"/>
          </a:xfrm>
          <a:prstGeom prst="line">
            <a:avLst/>
          </a:prstGeom>
          <a:ln>
            <a:solidFill>
              <a:srgbClr val="44AE59"/>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76BE8D4F-1FB6-A76B-7FAC-A71C9B4F3648}"/>
              </a:ext>
            </a:extLst>
          </p:cNvPr>
          <p:cNvSpPr txBox="1"/>
          <p:nvPr/>
        </p:nvSpPr>
        <p:spPr>
          <a:xfrm>
            <a:off x="5443369" y="4748317"/>
            <a:ext cx="634701" cy="307777"/>
          </a:xfrm>
          <a:prstGeom prst="rect">
            <a:avLst/>
          </a:prstGeom>
          <a:noFill/>
          <a:ln>
            <a:solidFill>
              <a:srgbClr val="44AE59"/>
            </a:solidFill>
          </a:ln>
        </p:spPr>
        <p:txBody>
          <a:bodyPr wrap="square" rtlCol="0">
            <a:spAutoFit/>
          </a:bodyPr>
          <a:lstStyle/>
          <a:p>
            <a:r>
              <a:rPr lang="en-SG" sz="1400" dirty="0"/>
              <a:t>Filter</a:t>
            </a:r>
          </a:p>
        </p:txBody>
      </p:sp>
      <p:pic>
        <p:nvPicPr>
          <p:cNvPr id="26" name="Wilmar Logo" descr="logo"/>
          <p:cNvPicPr>
            <a:picLocks noChangeAspect="1" noChangeArrowheads="1"/>
          </p:cNvPicPr>
          <p:nvPr/>
        </p:nvPicPr>
        <p:blipFill>
          <a:blip r:embed="rId6"/>
          <a:srcRect b="15051"/>
          <a:stretch>
            <a:fillRect/>
          </a:stretch>
        </p:blipFill>
        <p:spPr bwMode="auto">
          <a:xfrm>
            <a:off x="10889972" y="6328811"/>
            <a:ext cx="1272209" cy="423041"/>
          </a:xfrm>
          <a:prstGeom prst="rect">
            <a:avLst/>
          </a:prstGeom>
          <a:noFill/>
          <a:ln>
            <a:noFill/>
          </a:ln>
        </p:spPr>
      </p:pic>
      <p:sp>
        <p:nvSpPr>
          <p:cNvPr id="10" name="Title 9">
            <a:extLst>
              <a:ext uri="{FF2B5EF4-FFF2-40B4-BE49-F238E27FC236}">
                <a16:creationId xmlns:a16="http://schemas.microsoft.com/office/drawing/2014/main" id="{6175B693-2DCA-F4FB-12A6-D68E1DB50527}"/>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67019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45DE7B6B-4381-7B3A-4A43-81D9D6CE3FCA}"/>
              </a:ext>
            </a:extLst>
          </p:cNvPr>
          <p:cNvGraphicFramePr>
            <a:graphicFrameLocks noChangeAspect="1"/>
          </p:cNvGraphicFramePr>
          <p:nvPr>
            <p:custDataLst>
              <p:tags r:id="rId1"/>
            </p:custDataLst>
            <p:extLst>
              <p:ext uri="{D42A27DB-BD31-4B8C-83A1-F6EECF244321}">
                <p14:modId xmlns:p14="http://schemas.microsoft.com/office/powerpoint/2010/main" val="31265466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84" imgH="385" progId="TCLayout.ActiveDocument.1">
                  <p:embed/>
                </p:oleObj>
              </mc:Choice>
              <mc:Fallback>
                <p:oleObj name="think-cell Slide" r:id="rId3" imgW="384" imgH="385" progId="TCLayout.ActiveDocument.1">
                  <p:embed/>
                  <p:pic>
                    <p:nvPicPr>
                      <p:cNvPr id="7" name="think-cell data - do not delete" hidden="1">
                        <a:extLst>
                          <a:ext uri="{FF2B5EF4-FFF2-40B4-BE49-F238E27FC236}">
                            <a16:creationId xmlns:a16="http://schemas.microsoft.com/office/drawing/2014/main" id="{45DE7B6B-4381-7B3A-4A43-81D9D6CE3FC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TextBox 8">
            <a:extLst>
              <a:ext uri="{FF2B5EF4-FFF2-40B4-BE49-F238E27FC236}">
                <a16:creationId xmlns:a16="http://schemas.microsoft.com/office/drawing/2014/main" id="{8AA380CC-787C-3E8D-783D-2A17C6E012D9}"/>
              </a:ext>
            </a:extLst>
          </p:cNvPr>
          <p:cNvSpPr txBox="1"/>
          <p:nvPr/>
        </p:nvSpPr>
        <p:spPr>
          <a:xfrm>
            <a:off x="120651" y="-159306"/>
            <a:ext cx="11306174" cy="7017306"/>
          </a:xfrm>
          <a:prstGeom prst="rect">
            <a:avLst/>
          </a:prstGeom>
          <a:noFill/>
        </p:spPr>
        <p:txBody>
          <a:bodyPr wrap="square">
            <a:spAutoFit/>
          </a:bodyPr>
          <a:lstStyle/>
          <a:p>
            <a:r>
              <a:rPr lang="en-SG" sz="1000" dirty="0"/>
              <a:t>Sub </a:t>
            </a:r>
            <a:r>
              <a:rPr lang="en-SG" sz="1000" dirty="0" err="1"/>
              <a:t>SplitByOverdueStatus</a:t>
            </a:r>
            <a:r>
              <a:rPr lang="en-SG" sz="1000" dirty="0"/>
              <a:t>()</a:t>
            </a:r>
          </a:p>
          <a:p>
            <a:r>
              <a:rPr lang="en-SG" sz="1000" dirty="0"/>
              <a:t>    Dim </a:t>
            </a:r>
            <a:r>
              <a:rPr lang="en-SG" sz="1000" dirty="0" err="1"/>
              <a:t>wsOriginal</a:t>
            </a:r>
            <a:r>
              <a:rPr lang="en-SG" sz="1000" dirty="0"/>
              <a:t> As Worksheet</a:t>
            </a:r>
          </a:p>
          <a:p>
            <a:r>
              <a:rPr lang="en-SG" sz="1000" dirty="0"/>
              <a:t>    Dim </a:t>
            </a:r>
            <a:r>
              <a:rPr lang="en-SG" sz="1000" dirty="0" err="1"/>
              <a:t>wsOverdue</a:t>
            </a:r>
            <a:r>
              <a:rPr lang="en-SG" sz="1000" dirty="0"/>
              <a:t> As Worksheet</a:t>
            </a:r>
          </a:p>
          <a:p>
            <a:r>
              <a:rPr lang="en-SG" sz="1000" dirty="0"/>
              <a:t>    Dim </a:t>
            </a:r>
            <a:r>
              <a:rPr lang="en-SG" sz="1000" dirty="0" err="1"/>
              <a:t>wsNotOverdue</a:t>
            </a:r>
            <a:r>
              <a:rPr lang="en-SG" sz="1000" dirty="0"/>
              <a:t> As Worksheet</a:t>
            </a:r>
          </a:p>
          <a:p>
            <a:r>
              <a:rPr lang="en-SG" sz="1000" dirty="0"/>
              <a:t>    Dim </a:t>
            </a:r>
            <a:r>
              <a:rPr lang="en-SG" sz="1000" dirty="0" err="1"/>
              <a:t>lastRow</a:t>
            </a:r>
            <a:r>
              <a:rPr lang="en-SG" sz="1000" dirty="0"/>
              <a:t> As Long</a:t>
            </a:r>
          </a:p>
          <a:p>
            <a:r>
              <a:rPr lang="en-SG" sz="1000" dirty="0"/>
              <a:t>    Dim </a:t>
            </a:r>
            <a:r>
              <a:rPr lang="en-SG" sz="1000" dirty="0" err="1"/>
              <a:t>tbl</a:t>
            </a:r>
            <a:r>
              <a:rPr lang="en-SG" sz="1000" dirty="0"/>
              <a:t> As </a:t>
            </a:r>
            <a:r>
              <a:rPr lang="en-SG" sz="1000" dirty="0" err="1"/>
              <a:t>ListObject</a:t>
            </a:r>
            <a:endParaRPr lang="en-SG" sz="1000" dirty="0"/>
          </a:p>
          <a:p>
            <a:r>
              <a:rPr lang="en-SG" sz="1000" dirty="0"/>
              <a:t>    </a:t>
            </a:r>
          </a:p>
          <a:p>
            <a:r>
              <a:rPr lang="en-SG" sz="1000" dirty="0"/>
              <a:t>    'Set original worksheet (change "Sheet1" to your sheet name)</a:t>
            </a:r>
          </a:p>
          <a:p>
            <a:r>
              <a:rPr lang="en-SG" sz="1000" dirty="0"/>
              <a:t>    Set </a:t>
            </a:r>
            <a:r>
              <a:rPr lang="en-SG" sz="1000" dirty="0" err="1"/>
              <a:t>wsOriginal</a:t>
            </a:r>
            <a:r>
              <a:rPr lang="en-SG" sz="1000" dirty="0"/>
              <a:t> = </a:t>
            </a:r>
            <a:r>
              <a:rPr lang="en-SG" sz="1000" dirty="0" err="1"/>
              <a:t>ThisWorkbook.Worksheets</a:t>
            </a:r>
            <a:r>
              <a:rPr lang="en-SG" sz="1000" dirty="0"/>
              <a:t>("Open Sales")</a:t>
            </a:r>
          </a:p>
          <a:p>
            <a:r>
              <a:rPr lang="en-SG" sz="1000" dirty="0"/>
              <a:t>    </a:t>
            </a:r>
          </a:p>
          <a:p>
            <a:r>
              <a:rPr lang="en-SG" sz="1000" dirty="0"/>
              <a:t>    'Delete existing sheets if they exist</a:t>
            </a:r>
          </a:p>
          <a:p>
            <a:r>
              <a:rPr lang="en-SG" sz="1000" dirty="0"/>
              <a:t>    On Error Resume Next</a:t>
            </a:r>
          </a:p>
          <a:p>
            <a:r>
              <a:rPr lang="en-SG" sz="1000" dirty="0"/>
              <a:t>    </a:t>
            </a:r>
            <a:r>
              <a:rPr lang="en-SG" sz="1000" dirty="0" err="1"/>
              <a:t>Application.DisplayAlerts</a:t>
            </a:r>
            <a:r>
              <a:rPr lang="en-SG" sz="1000" dirty="0"/>
              <a:t> = False</a:t>
            </a:r>
          </a:p>
          <a:p>
            <a:r>
              <a:rPr lang="en-SG" sz="1000" dirty="0"/>
              <a:t>    </a:t>
            </a:r>
            <a:r>
              <a:rPr lang="en-SG" sz="1000" dirty="0" err="1"/>
              <a:t>ThisWorkbook.Worksheets</a:t>
            </a:r>
            <a:r>
              <a:rPr lang="en-SG" sz="1000" dirty="0"/>
              <a:t>("Overdue").Delete</a:t>
            </a:r>
          </a:p>
          <a:p>
            <a:r>
              <a:rPr lang="en-SG" sz="1000" dirty="0"/>
              <a:t>    </a:t>
            </a:r>
            <a:r>
              <a:rPr lang="en-SG" sz="1000" dirty="0" err="1"/>
              <a:t>ThisWorkbook.Worksheets</a:t>
            </a:r>
            <a:r>
              <a:rPr lang="en-SG" sz="1000" dirty="0"/>
              <a:t>("</a:t>
            </a:r>
            <a:r>
              <a:rPr lang="en-SG" sz="1000" dirty="0" err="1"/>
              <a:t>NotOverdue</a:t>
            </a:r>
            <a:r>
              <a:rPr lang="en-SG" sz="1000" dirty="0"/>
              <a:t>").Delete</a:t>
            </a:r>
          </a:p>
          <a:p>
            <a:r>
              <a:rPr lang="en-SG" sz="1000" dirty="0"/>
              <a:t>    </a:t>
            </a:r>
            <a:r>
              <a:rPr lang="en-SG" sz="1000" dirty="0" err="1"/>
              <a:t>Application.DisplayAlerts</a:t>
            </a:r>
            <a:r>
              <a:rPr lang="en-SG" sz="1000" dirty="0"/>
              <a:t> = True</a:t>
            </a:r>
          </a:p>
          <a:p>
            <a:r>
              <a:rPr lang="en-SG" sz="1000" dirty="0"/>
              <a:t>    On Error </a:t>
            </a:r>
            <a:r>
              <a:rPr lang="en-SG" sz="1000" dirty="0" err="1"/>
              <a:t>GoTo</a:t>
            </a:r>
            <a:r>
              <a:rPr lang="en-SG" sz="1000" dirty="0"/>
              <a:t> 0</a:t>
            </a:r>
          </a:p>
          <a:p>
            <a:r>
              <a:rPr lang="en-SG" sz="1000" dirty="0"/>
              <a:t>    </a:t>
            </a:r>
          </a:p>
          <a:p>
            <a:r>
              <a:rPr lang="en-SG" sz="1000" dirty="0"/>
              <a:t>    'Create new sheets</a:t>
            </a:r>
          </a:p>
          <a:p>
            <a:r>
              <a:rPr lang="en-SG" sz="1000" dirty="0"/>
              <a:t>    Set </a:t>
            </a:r>
            <a:r>
              <a:rPr lang="en-SG" sz="1000" dirty="0" err="1"/>
              <a:t>wsOverdue</a:t>
            </a:r>
            <a:r>
              <a:rPr lang="en-SG" sz="1000" dirty="0"/>
              <a:t> = </a:t>
            </a:r>
            <a:r>
              <a:rPr lang="en-SG" sz="1000" dirty="0" err="1"/>
              <a:t>ThisWorkbook.Worksheets.Add</a:t>
            </a:r>
            <a:r>
              <a:rPr lang="en-SG" sz="1000" dirty="0"/>
              <a:t>(After:=</a:t>
            </a:r>
            <a:r>
              <a:rPr lang="en-SG" sz="1000" dirty="0" err="1"/>
              <a:t>wsOriginal</a:t>
            </a:r>
            <a:r>
              <a:rPr lang="en-SG" sz="1000" dirty="0"/>
              <a:t>)</a:t>
            </a:r>
          </a:p>
          <a:p>
            <a:r>
              <a:rPr lang="en-SG" sz="1000" dirty="0"/>
              <a:t>    </a:t>
            </a:r>
            <a:r>
              <a:rPr lang="en-SG" sz="1000" dirty="0" err="1"/>
              <a:t>wsOverdue.Name</a:t>
            </a:r>
            <a:r>
              <a:rPr lang="en-SG" sz="1000" dirty="0"/>
              <a:t> = "Overdue"</a:t>
            </a:r>
          </a:p>
          <a:p>
            <a:r>
              <a:rPr lang="en-SG" sz="1000" dirty="0"/>
              <a:t>    Set </a:t>
            </a:r>
            <a:r>
              <a:rPr lang="en-SG" sz="1000" dirty="0" err="1"/>
              <a:t>wsNotOverdue</a:t>
            </a:r>
            <a:r>
              <a:rPr lang="en-SG" sz="1000" dirty="0"/>
              <a:t> = </a:t>
            </a:r>
            <a:r>
              <a:rPr lang="en-SG" sz="1000" dirty="0" err="1"/>
              <a:t>ThisWorkbook.Worksheets.Add</a:t>
            </a:r>
            <a:r>
              <a:rPr lang="en-SG" sz="1000" dirty="0"/>
              <a:t>(After:=</a:t>
            </a:r>
            <a:r>
              <a:rPr lang="en-SG" sz="1000" dirty="0" err="1"/>
              <a:t>wsOverdue</a:t>
            </a:r>
            <a:r>
              <a:rPr lang="en-SG" sz="1000" dirty="0"/>
              <a:t>)</a:t>
            </a:r>
          </a:p>
          <a:p>
            <a:r>
              <a:rPr lang="en-SG" sz="1000" dirty="0"/>
              <a:t>    </a:t>
            </a:r>
            <a:r>
              <a:rPr lang="en-SG" sz="1000" dirty="0" err="1"/>
              <a:t>wsNotOverdue.Name</a:t>
            </a:r>
            <a:r>
              <a:rPr lang="en-SG" sz="1000" dirty="0"/>
              <a:t> = "</a:t>
            </a:r>
            <a:r>
              <a:rPr lang="en-SG" sz="1000" dirty="0" err="1"/>
              <a:t>NotOverdue</a:t>
            </a:r>
            <a:r>
              <a:rPr lang="en-SG" sz="1000" dirty="0"/>
              <a:t>"</a:t>
            </a:r>
          </a:p>
          <a:p>
            <a:r>
              <a:rPr lang="en-SG" sz="1000" dirty="0"/>
              <a:t>    </a:t>
            </a:r>
          </a:p>
          <a:p>
            <a:r>
              <a:rPr lang="en-SG" sz="1000" dirty="0"/>
              <a:t>    'Copy headers</a:t>
            </a:r>
          </a:p>
          <a:p>
            <a:r>
              <a:rPr lang="en-SG" sz="1000" dirty="0"/>
              <a:t>    </a:t>
            </a:r>
            <a:r>
              <a:rPr lang="en-SG" sz="1000" dirty="0" err="1"/>
              <a:t>wsOriginal.Rows</a:t>
            </a:r>
            <a:r>
              <a:rPr lang="en-SG" sz="1000" dirty="0"/>
              <a:t>(1).Copy Destination:=</a:t>
            </a:r>
            <a:r>
              <a:rPr lang="en-SG" sz="1000" dirty="0" err="1"/>
              <a:t>wsOverdue.Rows</a:t>
            </a:r>
            <a:r>
              <a:rPr lang="en-SG" sz="1000" dirty="0"/>
              <a:t>(1)</a:t>
            </a:r>
          </a:p>
          <a:p>
            <a:r>
              <a:rPr lang="en-SG" sz="1000" dirty="0"/>
              <a:t>    </a:t>
            </a:r>
            <a:r>
              <a:rPr lang="en-SG" sz="1000" dirty="0" err="1"/>
              <a:t>wsOriginal.Rows</a:t>
            </a:r>
            <a:r>
              <a:rPr lang="en-SG" sz="1000" dirty="0"/>
              <a:t>(1).Copy Destination:=</a:t>
            </a:r>
            <a:r>
              <a:rPr lang="en-SG" sz="1000" dirty="0" err="1"/>
              <a:t>wsNotOverdue.Rows</a:t>
            </a:r>
            <a:r>
              <a:rPr lang="en-SG" sz="1000" dirty="0"/>
              <a:t>(1)</a:t>
            </a:r>
          </a:p>
          <a:p>
            <a:r>
              <a:rPr lang="en-SG" sz="1000" dirty="0"/>
              <a:t>    </a:t>
            </a:r>
          </a:p>
          <a:p>
            <a:r>
              <a:rPr lang="en-SG" sz="1000" dirty="0"/>
              <a:t>    'Filter and copy data (assuming Pickup Status is column D)</a:t>
            </a:r>
          </a:p>
          <a:p>
            <a:r>
              <a:rPr lang="en-SG" sz="1000" dirty="0"/>
              <a:t>    </a:t>
            </a:r>
            <a:r>
              <a:rPr lang="en-SG" sz="1000" dirty="0" err="1"/>
              <a:t>lastRow</a:t>
            </a:r>
            <a:r>
              <a:rPr lang="en-SG" sz="1000" dirty="0"/>
              <a:t> = </a:t>
            </a:r>
            <a:r>
              <a:rPr lang="en-SG" sz="1000" dirty="0" err="1"/>
              <a:t>wsOriginal.Cells</a:t>
            </a:r>
            <a:r>
              <a:rPr lang="en-SG" sz="1000" dirty="0"/>
              <a:t>(</a:t>
            </a:r>
            <a:r>
              <a:rPr lang="en-SG" sz="1000" dirty="0" err="1"/>
              <a:t>wsOriginal.Rows.Count</a:t>
            </a:r>
            <a:r>
              <a:rPr lang="en-SG" sz="1000" dirty="0"/>
              <a:t>, "E").End(</a:t>
            </a:r>
            <a:r>
              <a:rPr lang="en-SG" sz="1000" dirty="0" err="1"/>
              <a:t>xlUp</a:t>
            </a:r>
            <a:r>
              <a:rPr lang="en-SG" sz="1000" dirty="0"/>
              <a:t>).Row</a:t>
            </a:r>
          </a:p>
          <a:p>
            <a:r>
              <a:rPr lang="en-SG" sz="1000" dirty="0"/>
              <a:t>    </a:t>
            </a:r>
          </a:p>
          <a:p>
            <a:r>
              <a:rPr lang="en-SG" sz="1000" dirty="0"/>
              <a:t>    For </a:t>
            </a:r>
            <a:r>
              <a:rPr lang="en-SG" sz="1000" dirty="0" err="1"/>
              <a:t>i</a:t>
            </a:r>
            <a:r>
              <a:rPr lang="en-SG" sz="1000" dirty="0"/>
              <a:t> = 2 To </a:t>
            </a:r>
            <a:r>
              <a:rPr lang="en-SG" sz="1000" dirty="0" err="1"/>
              <a:t>lastRow</a:t>
            </a:r>
            <a:endParaRPr lang="en-SG" sz="1000" dirty="0"/>
          </a:p>
          <a:p>
            <a:r>
              <a:rPr lang="en-SG" sz="1000" dirty="0"/>
              <a:t>        If </a:t>
            </a:r>
            <a:r>
              <a:rPr lang="en-SG" sz="1000" dirty="0" err="1"/>
              <a:t>wsOriginal.Cells</a:t>
            </a:r>
            <a:r>
              <a:rPr lang="en-SG" sz="1000" dirty="0"/>
              <a:t>(</a:t>
            </a:r>
            <a:r>
              <a:rPr lang="en-SG" sz="1000" dirty="0" err="1"/>
              <a:t>i</a:t>
            </a:r>
            <a:r>
              <a:rPr lang="en-SG" sz="1000" dirty="0"/>
              <a:t>, "E").Value = "Overdue" Then</a:t>
            </a:r>
          </a:p>
          <a:p>
            <a:r>
              <a:rPr lang="en-SG" sz="1000" dirty="0"/>
              <a:t>            </a:t>
            </a:r>
            <a:r>
              <a:rPr lang="en-SG" sz="1000" dirty="0" err="1"/>
              <a:t>wsOriginal.Rows</a:t>
            </a:r>
            <a:r>
              <a:rPr lang="en-SG" sz="1000" dirty="0"/>
              <a:t>(</a:t>
            </a:r>
            <a:r>
              <a:rPr lang="en-SG" sz="1000" dirty="0" err="1"/>
              <a:t>i</a:t>
            </a:r>
            <a:r>
              <a:rPr lang="en-SG" sz="1000" dirty="0"/>
              <a:t>).Copy Destination:=</a:t>
            </a:r>
            <a:r>
              <a:rPr lang="en-SG" sz="1000" dirty="0" err="1"/>
              <a:t>wsOverdue.Cells</a:t>
            </a:r>
            <a:r>
              <a:rPr lang="en-SG" sz="1000" dirty="0"/>
              <a:t>(</a:t>
            </a:r>
            <a:r>
              <a:rPr lang="en-SG" sz="1000" dirty="0" err="1"/>
              <a:t>wsOverdue.Rows.Count</a:t>
            </a:r>
            <a:r>
              <a:rPr lang="en-SG" sz="1000" dirty="0"/>
              <a:t>, 1).End(</a:t>
            </a:r>
            <a:r>
              <a:rPr lang="en-SG" sz="1000" dirty="0" err="1"/>
              <a:t>xlUp</a:t>
            </a:r>
            <a:r>
              <a:rPr lang="en-SG" sz="1000" dirty="0"/>
              <a:t>).Offset(1)</a:t>
            </a:r>
          </a:p>
          <a:p>
            <a:r>
              <a:rPr lang="en-SG" sz="1000" dirty="0"/>
              <a:t>        Else</a:t>
            </a:r>
          </a:p>
          <a:p>
            <a:r>
              <a:rPr lang="en-SG" sz="1000" dirty="0"/>
              <a:t>            </a:t>
            </a:r>
            <a:r>
              <a:rPr lang="en-SG" sz="1000" dirty="0" err="1"/>
              <a:t>wsOriginal.Rows</a:t>
            </a:r>
            <a:r>
              <a:rPr lang="en-SG" sz="1000" dirty="0"/>
              <a:t>(</a:t>
            </a:r>
            <a:r>
              <a:rPr lang="en-SG" sz="1000" dirty="0" err="1"/>
              <a:t>i</a:t>
            </a:r>
            <a:r>
              <a:rPr lang="en-SG" sz="1000" dirty="0"/>
              <a:t>).Copy Destination:=</a:t>
            </a:r>
            <a:r>
              <a:rPr lang="en-SG" sz="1000" dirty="0" err="1"/>
              <a:t>wsNotOverdue.Cells</a:t>
            </a:r>
            <a:r>
              <a:rPr lang="en-SG" sz="1000" dirty="0"/>
              <a:t>(</a:t>
            </a:r>
            <a:r>
              <a:rPr lang="en-SG" sz="1000" dirty="0" err="1"/>
              <a:t>wsNotOverdue.Rows.Count</a:t>
            </a:r>
            <a:r>
              <a:rPr lang="en-SG" sz="1000" dirty="0"/>
              <a:t>, 1).End(</a:t>
            </a:r>
            <a:r>
              <a:rPr lang="en-SG" sz="1000" dirty="0" err="1"/>
              <a:t>xlUp</a:t>
            </a:r>
            <a:r>
              <a:rPr lang="en-SG" sz="1000" dirty="0"/>
              <a:t>).Offset(1)</a:t>
            </a:r>
          </a:p>
          <a:p>
            <a:r>
              <a:rPr lang="en-SG" sz="1000" dirty="0"/>
              <a:t>        End If</a:t>
            </a:r>
          </a:p>
          <a:p>
            <a:r>
              <a:rPr lang="en-SG" sz="1000" dirty="0"/>
              <a:t>    Next </a:t>
            </a:r>
            <a:r>
              <a:rPr lang="en-SG" sz="1000" dirty="0" err="1"/>
              <a:t>i</a:t>
            </a:r>
            <a:endParaRPr lang="en-SG" sz="1000" dirty="0"/>
          </a:p>
          <a:p>
            <a:r>
              <a:rPr lang="en-SG" sz="1000" dirty="0"/>
              <a:t>    </a:t>
            </a:r>
          </a:p>
          <a:p>
            <a:r>
              <a:rPr lang="en-SG" sz="1000" dirty="0"/>
              <a:t>    'Format new sheets</a:t>
            </a:r>
          </a:p>
          <a:p>
            <a:r>
              <a:rPr lang="en-SG" sz="1000" dirty="0"/>
              <a:t>    </a:t>
            </a:r>
            <a:r>
              <a:rPr lang="en-SG" sz="1000" dirty="0" err="1"/>
              <a:t>wsOverdue.Columns.AutoFit</a:t>
            </a:r>
            <a:endParaRPr lang="en-SG" sz="1000" dirty="0"/>
          </a:p>
          <a:p>
            <a:r>
              <a:rPr lang="en-SG" sz="1000" dirty="0"/>
              <a:t>    </a:t>
            </a:r>
            <a:r>
              <a:rPr lang="en-SG" sz="1000" dirty="0" err="1"/>
              <a:t>wsNotOverdue.Columns.AutoFit</a:t>
            </a:r>
            <a:endParaRPr lang="en-SG" sz="1000" dirty="0"/>
          </a:p>
          <a:p>
            <a:r>
              <a:rPr lang="en-SG" sz="1000" dirty="0"/>
              <a:t>    </a:t>
            </a:r>
          </a:p>
          <a:p>
            <a:r>
              <a:rPr lang="en-SG" sz="1000" dirty="0"/>
              <a:t>    </a:t>
            </a:r>
            <a:r>
              <a:rPr lang="en-SG" sz="1000" dirty="0" err="1"/>
              <a:t>MsgBox</a:t>
            </a:r>
            <a:r>
              <a:rPr lang="en-SG" sz="1000" dirty="0"/>
              <a:t> "Data split into Overdue and </a:t>
            </a:r>
            <a:r>
              <a:rPr lang="en-SG" sz="1000" dirty="0" err="1"/>
              <a:t>NotOverdue</a:t>
            </a:r>
            <a:r>
              <a:rPr lang="en-SG" sz="1000" dirty="0"/>
              <a:t> sheets successfully!", </a:t>
            </a:r>
            <a:r>
              <a:rPr lang="en-SG" sz="1000" dirty="0" err="1"/>
              <a:t>vbInformation</a:t>
            </a:r>
            <a:endParaRPr lang="en-SG" sz="1000" dirty="0"/>
          </a:p>
          <a:p>
            <a:r>
              <a:rPr lang="en-SG" sz="1000" dirty="0"/>
              <a:t>End Sub</a:t>
            </a:r>
          </a:p>
        </p:txBody>
      </p:sp>
      <p:pic>
        <p:nvPicPr>
          <p:cNvPr id="10" name="Wilmar Logo" descr="logo"/>
          <p:cNvPicPr>
            <a:picLocks noChangeAspect="1" noChangeArrowheads="1"/>
          </p:cNvPicPr>
          <p:nvPr/>
        </p:nvPicPr>
        <p:blipFill>
          <a:blip r:embed="rId5"/>
          <a:srcRect b="15051"/>
          <a:stretch>
            <a:fillRect/>
          </a:stretch>
        </p:blipFill>
        <p:spPr bwMode="auto">
          <a:xfrm>
            <a:off x="10889972" y="6328811"/>
            <a:ext cx="1272209" cy="423041"/>
          </a:xfrm>
          <a:prstGeom prst="rect">
            <a:avLst/>
          </a:prstGeom>
          <a:noFill/>
          <a:ln>
            <a:noFill/>
          </a:ln>
        </p:spPr>
      </p:pic>
      <p:sp>
        <p:nvSpPr>
          <p:cNvPr id="3" name="Title 2">
            <a:extLst>
              <a:ext uri="{FF2B5EF4-FFF2-40B4-BE49-F238E27FC236}">
                <a16:creationId xmlns:a16="http://schemas.microsoft.com/office/drawing/2014/main" id="{EFB4247D-1F3D-4BD4-C0F9-10B482A2E35D}"/>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3739584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26569315-77FB-0A92-AE6E-C9B0EF1D8E39}"/>
              </a:ext>
            </a:extLst>
          </p:cNvPr>
          <p:cNvGraphicFramePr>
            <a:graphicFrameLocks noChangeAspect="1"/>
          </p:cNvGraphicFramePr>
          <p:nvPr>
            <p:custDataLst>
              <p:tags r:id="rId1"/>
            </p:custDataLst>
            <p:extLst>
              <p:ext uri="{D42A27DB-BD31-4B8C-83A1-F6EECF244321}">
                <p14:modId xmlns:p14="http://schemas.microsoft.com/office/powerpoint/2010/main" val="6426596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84" imgH="385" progId="TCLayout.ActiveDocument.1">
                  <p:embed/>
                </p:oleObj>
              </mc:Choice>
              <mc:Fallback>
                <p:oleObj name="think-cell Slide" r:id="rId3" imgW="384" imgH="385" progId="TCLayout.ActiveDocument.1">
                  <p:embed/>
                  <p:pic>
                    <p:nvPicPr>
                      <p:cNvPr id="7" name="think-cell data - do not delete" hidden="1">
                        <a:extLst>
                          <a:ext uri="{FF2B5EF4-FFF2-40B4-BE49-F238E27FC236}">
                            <a16:creationId xmlns:a16="http://schemas.microsoft.com/office/drawing/2014/main" id="{26569315-77FB-0A92-AE6E-C9B0EF1D8E3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F2EC6A25-3FD9-F369-BA5E-7C625A5BADA7}"/>
              </a:ext>
            </a:extLst>
          </p:cNvPr>
          <p:cNvSpPr>
            <a:spLocks noGrp="1"/>
          </p:cNvSpPr>
          <p:nvPr>
            <p:ph type="title"/>
          </p:nvPr>
        </p:nvSpPr>
        <p:spPr/>
        <p:txBody>
          <a:bodyPr vert="horz"/>
          <a:lstStyle/>
          <a:p>
            <a:r>
              <a:rPr lang="en-SG" dirty="0"/>
              <a:t>8. Merge dataset</a:t>
            </a:r>
          </a:p>
        </p:txBody>
      </p:sp>
      <p:sp>
        <p:nvSpPr>
          <p:cNvPr id="4" name="Content Placeholder 3">
            <a:extLst>
              <a:ext uri="{FF2B5EF4-FFF2-40B4-BE49-F238E27FC236}">
                <a16:creationId xmlns:a16="http://schemas.microsoft.com/office/drawing/2014/main" id="{0AD31EE7-43D5-A441-DA22-C074486EAE92}"/>
              </a:ext>
            </a:extLst>
          </p:cNvPr>
          <p:cNvSpPr>
            <a:spLocks noGrp="1"/>
          </p:cNvSpPr>
          <p:nvPr>
            <p:ph sz="half" idx="1"/>
          </p:nvPr>
        </p:nvSpPr>
        <p:spPr/>
        <p:txBody>
          <a:bodyPr>
            <a:normAutofit fontScale="85000" lnSpcReduction="10000"/>
          </a:bodyPr>
          <a:lstStyle/>
          <a:p>
            <a:r>
              <a:rPr lang="en-US" sz="2400" dirty="0"/>
              <a:t>Prompt: </a:t>
            </a:r>
          </a:p>
          <a:p>
            <a:r>
              <a:rPr lang="en-US" sz="2400" dirty="0"/>
              <a:t>Write a VBA macro that fills column G in the "Overdue" sheet with email addresses from the "Map" sheet. </a:t>
            </a:r>
          </a:p>
          <a:p>
            <a:r>
              <a:rPr lang="en-US" sz="2400" dirty="0"/>
              <a:t>In "Overdue", customer names are in column A. </a:t>
            </a:r>
          </a:p>
          <a:p>
            <a:r>
              <a:rPr lang="en-US" sz="2400" dirty="0"/>
              <a:t>In "Map", customer names are in column A and email addresses are in column C. </a:t>
            </a:r>
          </a:p>
          <a:p>
            <a:r>
              <a:rPr lang="en-US" sz="2400" dirty="0"/>
              <a:t>Add the header "Email" to column G if missing. </a:t>
            </a:r>
          </a:p>
          <a:p>
            <a:r>
              <a:rPr lang="en-US" sz="2400" dirty="0"/>
              <a:t>Use VLOOKUP (no nested loops) </a:t>
            </a:r>
          </a:p>
          <a:p>
            <a:r>
              <a:rPr lang="en-US" sz="2400" dirty="0"/>
              <a:t>Show a completion message when done.</a:t>
            </a:r>
            <a:endParaRPr lang="en-SG" sz="2400" dirty="0"/>
          </a:p>
        </p:txBody>
      </p:sp>
      <p:sp>
        <p:nvSpPr>
          <p:cNvPr id="5" name="Content Placeholder 4">
            <a:extLst>
              <a:ext uri="{FF2B5EF4-FFF2-40B4-BE49-F238E27FC236}">
                <a16:creationId xmlns:a16="http://schemas.microsoft.com/office/drawing/2014/main" id="{20265834-F7A4-EF2B-5411-5DF20DC09BE2}"/>
              </a:ext>
            </a:extLst>
          </p:cNvPr>
          <p:cNvSpPr>
            <a:spLocks noGrp="1"/>
          </p:cNvSpPr>
          <p:nvPr>
            <p:ph sz="half" idx="2"/>
          </p:nvPr>
        </p:nvSpPr>
        <p:spPr/>
        <p:txBody>
          <a:bodyPr/>
          <a:lstStyle/>
          <a:p>
            <a:endParaRPr lang="en-SG"/>
          </a:p>
        </p:txBody>
      </p:sp>
      <p:pic>
        <p:nvPicPr>
          <p:cNvPr id="8" name="Picture 7">
            <a:extLst>
              <a:ext uri="{FF2B5EF4-FFF2-40B4-BE49-F238E27FC236}">
                <a16:creationId xmlns:a16="http://schemas.microsoft.com/office/drawing/2014/main" id="{FBD99C4B-1FE2-8170-87DD-AD7403D21180}"/>
              </a:ext>
            </a:extLst>
          </p:cNvPr>
          <p:cNvPicPr>
            <a:picLocks noChangeAspect="1"/>
          </p:cNvPicPr>
          <p:nvPr/>
        </p:nvPicPr>
        <p:blipFill>
          <a:blip r:embed="rId5"/>
          <a:stretch>
            <a:fillRect/>
          </a:stretch>
        </p:blipFill>
        <p:spPr>
          <a:xfrm>
            <a:off x="6170613" y="2172553"/>
            <a:ext cx="4829849" cy="1362265"/>
          </a:xfrm>
          <a:prstGeom prst="rect">
            <a:avLst/>
          </a:prstGeom>
        </p:spPr>
      </p:pic>
      <p:pic>
        <p:nvPicPr>
          <p:cNvPr id="10" name="Picture 9">
            <a:extLst>
              <a:ext uri="{FF2B5EF4-FFF2-40B4-BE49-F238E27FC236}">
                <a16:creationId xmlns:a16="http://schemas.microsoft.com/office/drawing/2014/main" id="{75969CE1-1C32-299C-0A0B-016BBD088346}"/>
              </a:ext>
            </a:extLst>
          </p:cNvPr>
          <p:cNvPicPr>
            <a:picLocks noChangeAspect="1"/>
          </p:cNvPicPr>
          <p:nvPr/>
        </p:nvPicPr>
        <p:blipFill>
          <a:blip r:embed="rId6"/>
          <a:stretch>
            <a:fillRect/>
          </a:stretch>
        </p:blipFill>
        <p:spPr>
          <a:xfrm>
            <a:off x="6170613" y="3788152"/>
            <a:ext cx="2762636" cy="1562318"/>
          </a:xfrm>
          <a:prstGeom prst="rect">
            <a:avLst/>
          </a:prstGeom>
        </p:spPr>
      </p:pic>
      <p:sp>
        <p:nvSpPr>
          <p:cNvPr id="6" name="TextBox 5">
            <a:extLst>
              <a:ext uri="{FF2B5EF4-FFF2-40B4-BE49-F238E27FC236}">
                <a16:creationId xmlns:a16="http://schemas.microsoft.com/office/drawing/2014/main" id="{578E552C-9743-8991-5EA1-F2EEF3BB8AAF}"/>
              </a:ext>
            </a:extLst>
          </p:cNvPr>
          <p:cNvSpPr txBox="1"/>
          <p:nvPr/>
        </p:nvSpPr>
        <p:spPr>
          <a:xfrm>
            <a:off x="9825318" y="1273130"/>
            <a:ext cx="2366682" cy="646331"/>
          </a:xfrm>
          <a:prstGeom prst="rect">
            <a:avLst/>
          </a:prstGeom>
          <a:noFill/>
        </p:spPr>
        <p:txBody>
          <a:bodyPr wrap="square" rtlCol="0">
            <a:spAutoFit/>
          </a:bodyPr>
          <a:lstStyle/>
          <a:p>
            <a:r>
              <a:rPr lang="en-SG" dirty="0"/>
              <a:t>Try it yourself with your GenAI assistant</a:t>
            </a:r>
          </a:p>
        </p:txBody>
      </p:sp>
      <p:pic>
        <p:nvPicPr>
          <p:cNvPr id="11" name="Wilmar Logo" descr="logo"/>
          <p:cNvPicPr>
            <a:picLocks noChangeAspect="1" noChangeArrowheads="1"/>
          </p:cNvPicPr>
          <p:nvPr/>
        </p:nvPicPr>
        <p:blipFill>
          <a:blip r:embed="rId7"/>
          <a:srcRect b="15051"/>
          <a:stretch>
            <a:fillRect/>
          </a:stretch>
        </p:blipFill>
        <p:spPr bwMode="auto">
          <a:xfrm>
            <a:off x="10889972" y="6328811"/>
            <a:ext cx="1272209" cy="423041"/>
          </a:xfrm>
          <a:prstGeom prst="rect">
            <a:avLst/>
          </a:prstGeom>
          <a:noFill/>
          <a:ln>
            <a:noFill/>
          </a:ln>
        </p:spPr>
      </p:pic>
    </p:spTree>
    <p:extLst>
      <p:ext uri="{BB962C8B-B14F-4D97-AF65-F5344CB8AC3E}">
        <p14:creationId xmlns:p14="http://schemas.microsoft.com/office/powerpoint/2010/main" val="34877319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11CDFF8-2B39-205F-E873-F79F95573F3B}"/>
              </a:ext>
            </a:extLst>
          </p:cNvPr>
          <p:cNvSpPr>
            <a:spLocks noGrp="1"/>
          </p:cNvSpPr>
          <p:nvPr>
            <p:ph type="title"/>
          </p:nvPr>
        </p:nvSpPr>
        <p:spPr/>
        <p:txBody>
          <a:bodyPr/>
          <a:lstStyle/>
          <a:p>
            <a:endParaRPr lang="en-SG"/>
          </a:p>
        </p:txBody>
      </p:sp>
      <p:sp>
        <p:nvSpPr>
          <p:cNvPr id="4" name="Content Placeholder 3">
            <a:extLst>
              <a:ext uri="{FF2B5EF4-FFF2-40B4-BE49-F238E27FC236}">
                <a16:creationId xmlns:a16="http://schemas.microsoft.com/office/drawing/2014/main" id="{B2F794DD-D3A3-8E87-0CCA-99D84590FDC5}"/>
              </a:ext>
            </a:extLst>
          </p:cNvPr>
          <p:cNvSpPr>
            <a:spLocks noGrp="1"/>
          </p:cNvSpPr>
          <p:nvPr>
            <p:ph sz="half" idx="1"/>
          </p:nvPr>
        </p:nvSpPr>
        <p:spPr/>
        <p:txBody>
          <a:bodyPr/>
          <a:lstStyle/>
          <a:p>
            <a:endParaRPr lang="en-SG" dirty="0"/>
          </a:p>
        </p:txBody>
      </p:sp>
      <p:sp>
        <p:nvSpPr>
          <p:cNvPr id="5" name="Content Placeholder 4">
            <a:extLst>
              <a:ext uri="{FF2B5EF4-FFF2-40B4-BE49-F238E27FC236}">
                <a16:creationId xmlns:a16="http://schemas.microsoft.com/office/drawing/2014/main" id="{B00F7339-A8BE-EF3E-85FF-0DBE2DC1A66D}"/>
              </a:ext>
            </a:extLst>
          </p:cNvPr>
          <p:cNvSpPr>
            <a:spLocks noGrp="1"/>
          </p:cNvSpPr>
          <p:nvPr>
            <p:ph sz="half" idx="2"/>
          </p:nvPr>
        </p:nvSpPr>
        <p:spPr/>
        <p:txBody>
          <a:bodyPr/>
          <a:lstStyle/>
          <a:p>
            <a:endParaRPr lang="en-SG"/>
          </a:p>
        </p:txBody>
      </p:sp>
      <p:pic>
        <p:nvPicPr>
          <p:cNvPr id="7" name="Picture 6">
            <a:extLst>
              <a:ext uri="{FF2B5EF4-FFF2-40B4-BE49-F238E27FC236}">
                <a16:creationId xmlns:a16="http://schemas.microsoft.com/office/drawing/2014/main" id="{97A20635-BAD3-8E41-66D8-EF639F8ACEFC}"/>
              </a:ext>
            </a:extLst>
          </p:cNvPr>
          <p:cNvPicPr>
            <a:picLocks noChangeAspect="1"/>
          </p:cNvPicPr>
          <p:nvPr/>
        </p:nvPicPr>
        <p:blipFill>
          <a:blip r:embed="rId2"/>
          <a:stretch>
            <a:fillRect/>
          </a:stretch>
        </p:blipFill>
        <p:spPr>
          <a:xfrm>
            <a:off x="862013" y="2172553"/>
            <a:ext cx="6958796" cy="4380688"/>
          </a:xfrm>
          <a:prstGeom prst="rect">
            <a:avLst/>
          </a:prstGeom>
        </p:spPr>
      </p:pic>
      <p:pic>
        <p:nvPicPr>
          <p:cNvPr id="8" name="Wilmar Logo" descr="logo"/>
          <p:cNvPicPr>
            <a:picLocks noChangeAspect="1" noChangeArrowheads="1"/>
          </p:cNvPicPr>
          <p:nvPr/>
        </p:nvPicPr>
        <p:blipFill>
          <a:blip r:embed="rId3"/>
          <a:srcRect b="15051"/>
          <a:stretch>
            <a:fillRect/>
          </a:stretch>
        </p:blipFill>
        <p:spPr bwMode="auto">
          <a:xfrm>
            <a:off x="10889972" y="6328811"/>
            <a:ext cx="1272209" cy="423041"/>
          </a:xfrm>
          <a:prstGeom prst="rect">
            <a:avLst/>
          </a:prstGeom>
          <a:noFill/>
          <a:ln>
            <a:noFill/>
          </a:ln>
        </p:spPr>
      </p:pic>
    </p:spTree>
    <p:extLst>
      <p:ext uri="{BB962C8B-B14F-4D97-AF65-F5344CB8AC3E}">
        <p14:creationId xmlns:p14="http://schemas.microsoft.com/office/powerpoint/2010/main" val="16853195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B3C2C-2732-E851-673B-A87FB1849AB7}"/>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7EE6B7F-82E9-E6DB-BE31-5929AFD8F8E1}"/>
              </a:ext>
            </a:extLst>
          </p:cNvPr>
          <p:cNvGraphicFramePr>
            <a:graphicFrameLocks noChangeAspect="1"/>
          </p:cNvGraphicFramePr>
          <p:nvPr>
            <p:custDataLst>
              <p:tags r:id="rId1"/>
            </p:custDataLst>
            <p:extLst>
              <p:ext uri="{D42A27DB-BD31-4B8C-83A1-F6EECF244321}">
                <p14:modId xmlns:p14="http://schemas.microsoft.com/office/powerpoint/2010/main" val="30834188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5" progId="TCLayout.ActiveDocument.1">
                  <p:embed/>
                </p:oleObj>
              </mc:Choice>
              <mc:Fallback>
                <p:oleObj name="think-cell Slide" r:id="rId4" imgW="384" imgH="385" progId="TCLayout.ActiveDocument.1">
                  <p:embed/>
                  <p:pic>
                    <p:nvPicPr>
                      <p:cNvPr id="7" name="think-cell data - do not delete" hidden="1">
                        <a:extLst>
                          <a:ext uri="{FF2B5EF4-FFF2-40B4-BE49-F238E27FC236}">
                            <a16:creationId xmlns:a16="http://schemas.microsoft.com/office/drawing/2014/main" id="{57EE6B7F-82E9-E6DB-BE31-5929AFD8F8E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91E8339B-6ECD-ACED-E2F6-2040751E0CF9}"/>
              </a:ext>
            </a:extLst>
          </p:cNvPr>
          <p:cNvSpPr>
            <a:spLocks noGrp="1"/>
          </p:cNvSpPr>
          <p:nvPr>
            <p:ph type="title"/>
          </p:nvPr>
        </p:nvSpPr>
        <p:spPr>
          <a:xfrm>
            <a:off x="839789" y="96976"/>
            <a:ext cx="6216994" cy="1244760"/>
          </a:xfrm>
        </p:spPr>
        <p:txBody>
          <a:bodyPr vert="horz"/>
          <a:lstStyle/>
          <a:p>
            <a:r>
              <a:rPr lang="en-SG" dirty="0"/>
              <a:t>9. Email Generator (optional)</a:t>
            </a:r>
          </a:p>
        </p:txBody>
      </p:sp>
      <p:sp>
        <p:nvSpPr>
          <p:cNvPr id="8" name="Rectangle 1">
            <a:extLst>
              <a:ext uri="{FF2B5EF4-FFF2-40B4-BE49-F238E27FC236}">
                <a16:creationId xmlns:a16="http://schemas.microsoft.com/office/drawing/2014/main" id="{327C2962-A8CA-4589-B6FC-B5B31BE3FF64}"/>
              </a:ext>
            </a:extLst>
          </p:cNvPr>
          <p:cNvSpPr>
            <a:spLocks noGrp="1" noChangeArrowheads="1"/>
          </p:cNvSpPr>
          <p:nvPr>
            <p:ph sz="half" idx="1"/>
          </p:nvPr>
        </p:nvSpPr>
        <p:spPr bwMode="auto">
          <a:xfrm>
            <a:off x="862012" y="2045543"/>
            <a:ext cx="10680943"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Write a VBA macro for Excel that </a:t>
            </a:r>
            <a:r>
              <a:rPr lang="en-US" altLang="en-US" sz="1800" dirty="0"/>
              <a:t>drafts</a:t>
            </a:r>
            <a:r>
              <a:rPr kumimoji="0" lang="en-US" altLang="en-US" sz="1800" b="0" i="0" u="none" strike="noStrike" cap="none" normalizeH="0" baseline="0" dirty="0">
                <a:ln>
                  <a:noFill/>
                </a:ln>
                <a:solidFill>
                  <a:schemeClr val="tx1"/>
                </a:solidFill>
                <a:effectLst/>
                <a:latin typeface="Arial" panose="020B0604020202020204" pitchFamily="34" charset="0"/>
              </a:rPr>
              <a:t> overdue pickup notification emails using data from the "Overdue" sheet.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 Columns: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rgbClr val="FF0000"/>
                </a:solidFill>
                <a:effectLst/>
                <a:latin typeface="Arial" panose="020B0604020202020204" pitchFamily="34" charset="0"/>
              </a:rPr>
              <a:t> A: Customer Name</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rgbClr val="FF0000"/>
                </a:solidFill>
                <a:effectLst/>
                <a:latin typeface="Arial" panose="020B0604020202020204" pitchFamily="34" charset="0"/>
              </a:rPr>
              <a:t> B: Pickup Due Date</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rgbClr val="FF0000"/>
                </a:solidFill>
                <a:effectLst/>
                <a:latin typeface="Arial" panose="020B0604020202020204" pitchFamily="34" charset="0"/>
              </a:rPr>
              <a:t> C: Quantity</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rgbClr val="FF0000"/>
                </a:solidFill>
                <a:effectLst/>
                <a:latin typeface="Arial" panose="020B0604020202020204" pitchFamily="34" charset="0"/>
              </a:rPr>
              <a:t> D: Unit Price</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rgbClr val="FF0000"/>
                </a:solidFill>
                <a:effectLst/>
                <a:latin typeface="Arial" panose="020B0604020202020204" pitchFamily="34" charset="0"/>
              </a:rPr>
              <a:t> G: Total Goods Value</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rgbClr val="FF0000"/>
                </a:solidFill>
                <a:effectLst/>
                <a:latin typeface="Arial" panose="020B0604020202020204" pitchFamily="34" charset="0"/>
              </a:rPr>
              <a:t> H: Email Address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 For each row (starting from row 2), create an Outlook email to the customer, using HTML formatting.</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 The subject should include “URGENT: Overdue Pickup Notification - [Customer Name]”.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 The body should show: Due Date, Days Overdue, Quantity, Unit Price, Total Value, and an urgent action message.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 Show a message box when all emails have been generated.</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9" name="Wilmar Logo" descr="logo"/>
          <p:cNvPicPr>
            <a:picLocks noChangeAspect="1" noChangeArrowheads="1"/>
          </p:cNvPicPr>
          <p:nvPr/>
        </p:nvPicPr>
        <p:blipFill>
          <a:blip r:embed="rId6"/>
          <a:srcRect b="15051"/>
          <a:stretch>
            <a:fillRect/>
          </a:stretch>
        </p:blipFill>
        <p:spPr bwMode="auto">
          <a:xfrm>
            <a:off x="10889972" y="6328811"/>
            <a:ext cx="1272209" cy="423041"/>
          </a:xfrm>
          <a:prstGeom prst="rect">
            <a:avLst/>
          </a:prstGeom>
          <a:noFill/>
          <a:ln>
            <a:noFill/>
          </a:ln>
        </p:spPr>
      </p:pic>
    </p:spTree>
    <p:extLst>
      <p:ext uri="{BB962C8B-B14F-4D97-AF65-F5344CB8AC3E}">
        <p14:creationId xmlns:p14="http://schemas.microsoft.com/office/powerpoint/2010/main" val="20295798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027FEA41-0165-BD68-0834-49D9030ECC28}"/>
              </a:ext>
            </a:extLst>
          </p:cNvPr>
          <p:cNvGraphicFramePr>
            <a:graphicFrameLocks noChangeAspect="1"/>
          </p:cNvGraphicFramePr>
          <p:nvPr>
            <p:custDataLst>
              <p:tags r:id="rId1"/>
            </p:custDataLst>
            <p:extLst>
              <p:ext uri="{D42A27DB-BD31-4B8C-83A1-F6EECF244321}">
                <p14:modId xmlns:p14="http://schemas.microsoft.com/office/powerpoint/2010/main" val="39431174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84" imgH="385" progId="TCLayout.ActiveDocument.1">
                  <p:embed/>
                </p:oleObj>
              </mc:Choice>
              <mc:Fallback>
                <p:oleObj name="think-cell Slide" r:id="rId3" imgW="384" imgH="385" progId="TCLayout.ActiveDocument.1">
                  <p:embed/>
                  <p:pic>
                    <p:nvPicPr>
                      <p:cNvPr id="8" name="think-cell data - do not delete" hidden="1">
                        <a:extLst>
                          <a:ext uri="{FF2B5EF4-FFF2-40B4-BE49-F238E27FC236}">
                            <a16:creationId xmlns:a16="http://schemas.microsoft.com/office/drawing/2014/main" id="{027FEA41-0165-BD68-0834-49D9030ECC2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7" name="Picture 6">
            <a:extLst>
              <a:ext uri="{FF2B5EF4-FFF2-40B4-BE49-F238E27FC236}">
                <a16:creationId xmlns:a16="http://schemas.microsoft.com/office/drawing/2014/main" id="{FC6D061E-6FD8-165C-128E-67194465392F}"/>
              </a:ext>
            </a:extLst>
          </p:cNvPr>
          <p:cNvPicPr>
            <a:picLocks noChangeAspect="1"/>
          </p:cNvPicPr>
          <p:nvPr/>
        </p:nvPicPr>
        <p:blipFill>
          <a:blip r:embed="rId5"/>
          <a:stretch>
            <a:fillRect/>
          </a:stretch>
        </p:blipFill>
        <p:spPr>
          <a:xfrm>
            <a:off x="1497338" y="146256"/>
            <a:ext cx="8324394" cy="6575219"/>
          </a:xfrm>
          <a:prstGeom prst="rect">
            <a:avLst/>
          </a:prstGeom>
        </p:spPr>
      </p:pic>
      <p:pic>
        <p:nvPicPr>
          <p:cNvPr id="9" name="Wilmar Logo" descr="logo"/>
          <p:cNvPicPr>
            <a:picLocks noChangeAspect="1" noChangeArrowheads="1"/>
          </p:cNvPicPr>
          <p:nvPr/>
        </p:nvPicPr>
        <p:blipFill>
          <a:blip r:embed="rId6"/>
          <a:srcRect b="15051"/>
          <a:stretch>
            <a:fillRect/>
          </a:stretch>
        </p:blipFill>
        <p:spPr bwMode="auto">
          <a:xfrm>
            <a:off x="10889972" y="6328811"/>
            <a:ext cx="1272209" cy="423041"/>
          </a:xfrm>
          <a:prstGeom prst="rect">
            <a:avLst/>
          </a:prstGeom>
          <a:noFill/>
          <a:ln>
            <a:noFill/>
          </a:ln>
        </p:spPr>
      </p:pic>
      <p:sp>
        <p:nvSpPr>
          <p:cNvPr id="3" name="Title 2">
            <a:extLst>
              <a:ext uri="{FF2B5EF4-FFF2-40B4-BE49-F238E27FC236}">
                <a16:creationId xmlns:a16="http://schemas.microsoft.com/office/drawing/2014/main" id="{44182266-8E99-13C7-6C7B-B60629045BC8}"/>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34682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AB62C92-9A78-90F5-1489-A6955E365590}"/>
              </a:ext>
            </a:extLst>
          </p:cNvPr>
          <p:cNvPicPr>
            <a:picLocks noChangeAspect="1"/>
          </p:cNvPicPr>
          <p:nvPr/>
        </p:nvPicPr>
        <p:blipFill>
          <a:blip r:embed="rId2"/>
          <a:stretch>
            <a:fillRect/>
          </a:stretch>
        </p:blipFill>
        <p:spPr>
          <a:xfrm>
            <a:off x="0" y="877478"/>
            <a:ext cx="12192000" cy="5103044"/>
          </a:xfrm>
          <a:prstGeom prst="rect">
            <a:avLst/>
          </a:prstGeom>
        </p:spPr>
      </p:pic>
      <p:pic>
        <p:nvPicPr>
          <p:cNvPr id="4" name="Wilmar Logo" descr="logo"/>
          <p:cNvPicPr>
            <a:picLocks noChangeAspect="1" noChangeArrowheads="1"/>
          </p:cNvPicPr>
          <p:nvPr/>
        </p:nvPicPr>
        <p:blipFill>
          <a:blip r:embed="rId3"/>
          <a:srcRect b="15051"/>
          <a:stretch>
            <a:fillRect/>
          </a:stretch>
        </p:blipFill>
        <p:spPr bwMode="auto">
          <a:xfrm>
            <a:off x="10889972" y="6328811"/>
            <a:ext cx="1272209" cy="423041"/>
          </a:xfrm>
          <a:prstGeom prst="rect">
            <a:avLst/>
          </a:prstGeom>
          <a:noFill/>
          <a:ln>
            <a:noFill/>
          </a:ln>
        </p:spPr>
      </p:pic>
      <p:sp>
        <p:nvSpPr>
          <p:cNvPr id="2" name="Title 1">
            <a:extLst>
              <a:ext uri="{FF2B5EF4-FFF2-40B4-BE49-F238E27FC236}">
                <a16:creationId xmlns:a16="http://schemas.microsoft.com/office/drawing/2014/main" id="{77F5F382-6959-A8D2-0CF2-A895032A09F9}"/>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42258644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2D1F2F-B407-8BBF-6C96-4D1261DEFF08}"/>
              </a:ext>
            </a:extLst>
          </p:cNvPr>
          <p:cNvPicPr>
            <a:picLocks noChangeAspect="1"/>
          </p:cNvPicPr>
          <p:nvPr/>
        </p:nvPicPr>
        <p:blipFill>
          <a:blip r:embed="rId2"/>
          <a:stretch>
            <a:fillRect/>
          </a:stretch>
        </p:blipFill>
        <p:spPr>
          <a:xfrm>
            <a:off x="0" y="800420"/>
            <a:ext cx="12192000" cy="6057580"/>
          </a:xfrm>
          <a:prstGeom prst="rect">
            <a:avLst/>
          </a:prstGeom>
        </p:spPr>
      </p:pic>
      <p:pic>
        <p:nvPicPr>
          <p:cNvPr id="4" name="Wilmar Logo" descr="logo"/>
          <p:cNvPicPr>
            <a:picLocks noChangeAspect="1" noChangeArrowheads="1"/>
          </p:cNvPicPr>
          <p:nvPr/>
        </p:nvPicPr>
        <p:blipFill>
          <a:blip r:embed="rId3"/>
          <a:srcRect b="15051"/>
          <a:stretch>
            <a:fillRect/>
          </a:stretch>
        </p:blipFill>
        <p:spPr bwMode="auto">
          <a:xfrm>
            <a:off x="10889972" y="6328811"/>
            <a:ext cx="1272209" cy="423041"/>
          </a:xfrm>
          <a:prstGeom prst="rect">
            <a:avLst/>
          </a:prstGeom>
          <a:noFill/>
          <a:ln>
            <a:noFill/>
          </a:ln>
        </p:spPr>
      </p:pic>
      <p:sp>
        <p:nvSpPr>
          <p:cNvPr id="2" name="Title 1">
            <a:extLst>
              <a:ext uri="{FF2B5EF4-FFF2-40B4-BE49-F238E27FC236}">
                <a16:creationId xmlns:a16="http://schemas.microsoft.com/office/drawing/2014/main" id="{E28B25F8-9EAA-9CFE-AB66-E627F0F5C5CF}"/>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5900757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D8625F0B-72DC-A4AD-F6EA-D07D0345C978}"/>
              </a:ext>
            </a:extLst>
          </p:cNvPr>
          <p:cNvGraphicFramePr>
            <a:graphicFrameLocks noChangeAspect="1"/>
          </p:cNvGraphicFramePr>
          <p:nvPr>
            <p:custDataLst>
              <p:tags r:id="rId1"/>
            </p:custDataLst>
            <p:extLst>
              <p:ext uri="{D42A27DB-BD31-4B8C-83A1-F6EECF244321}">
                <p14:modId xmlns:p14="http://schemas.microsoft.com/office/powerpoint/2010/main" val="42437922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5" progId="TCLayout.ActiveDocument.1">
                  <p:embed/>
                </p:oleObj>
              </mc:Choice>
              <mc:Fallback>
                <p:oleObj name="think-cell Slide" r:id="rId4" imgW="384" imgH="385" progId="TCLayout.ActiveDocument.1">
                  <p:embed/>
                  <p:pic>
                    <p:nvPicPr>
                      <p:cNvPr id="7" name="think-cell data - do not delete" hidden="1">
                        <a:extLst>
                          <a:ext uri="{FF2B5EF4-FFF2-40B4-BE49-F238E27FC236}">
                            <a16:creationId xmlns:a16="http://schemas.microsoft.com/office/drawing/2014/main" id="{D8625F0B-72DC-A4AD-F6EA-D07D0345C97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ECDD010C-EAB9-374B-151B-A234927B0E11}"/>
              </a:ext>
            </a:extLst>
          </p:cNvPr>
          <p:cNvSpPr>
            <a:spLocks noGrp="1"/>
          </p:cNvSpPr>
          <p:nvPr>
            <p:ph type="title"/>
          </p:nvPr>
        </p:nvSpPr>
        <p:spPr/>
        <p:txBody>
          <a:bodyPr vert="horz"/>
          <a:lstStyle/>
          <a:p>
            <a:r>
              <a:rPr lang="en-SG" dirty="0"/>
              <a:t>End Note</a:t>
            </a:r>
          </a:p>
        </p:txBody>
      </p:sp>
      <p:sp>
        <p:nvSpPr>
          <p:cNvPr id="4" name="Content Placeholder 3">
            <a:extLst>
              <a:ext uri="{FF2B5EF4-FFF2-40B4-BE49-F238E27FC236}">
                <a16:creationId xmlns:a16="http://schemas.microsoft.com/office/drawing/2014/main" id="{36ED18D5-66FB-91D6-2B6E-B3F4DC1044B0}"/>
              </a:ext>
            </a:extLst>
          </p:cNvPr>
          <p:cNvSpPr>
            <a:spLocks noGrp="1"/>
          </p:cNvSpPr>
          <p:nvPr>
            <p:ph sz="half" idx="1"/>
          </p:nvPr>
        </p:nvSpPr>
        <p:spPr>
          <a:xfrm>
            <a:off x="862012" y="2172553"/>
            <a:ext cx="10648669" cy="4335823"/>
          </a:xfrm>
        </p:spPr>
        <p:txBody>
          <a:bodyPr>
            <a:normAutofit fontScale="92500" lnSpcReduction="10000"/>
          </a:bodyPr>
          <a:lstStyle/>
          <a:p>
            <a:r>
              <a:rPr lang="en-US" dirty="0"/>
              <a:t>It is good and normal to make mistakes, and it is 100% ok not to understand the code completely. </a:t>
            </a:r>
          </a:p>
          <a:p>
            <a:r>
              <a:rPr lang="en-US" dirty="0"/>
              <a:t>Give an accurate prompt and let AI do 80% of the work, then try to read through the code &amp; comment and debug with AI again. </a:t>
            </a:r>
          </a:p>
          <a:p>
            <a:r>
              <a:rPr lang="en-US" dirty="0"/>
              <a:t>AI is your best friend, do not be afraid to ask it stupid questions and tell it that the answer is bad or needs modification. Its job is to help you as much as possible and your job is to tell it what you want as detailed as possible.</a:t>
            </a:r>
          </a:p>
          <a:p>
            <a:r>
              <a:rPr lang="en-US" dirty="0"/>
              <a:t>My last challenge to you would be to come up with something in your work that you think can be optimized, or something analytical that can be created using VBA. </a:t>
            </a:r>
          </a:p>
        </p:txBody>
      </p:sp>
      <p:pic>
        <p:nvPicPr>
          <p:cNvPr id="8" name="Wilmar Logo" descr="logo"/>
          <p:cNvPicPr>
            <a:picLocks noChangeAspect="1" noChangeArrowheads="1"/>
          </p:cNvPicPr>
          <p:nvPr/>
        </p:nvPicPr>
        <p:blipFill>
          <a:blip r:embed="rId6"/>
          <a:srcRect b="15051"/>
          <a:stretch>
            <a:fillRect/>
          </a:stretch>
        </p:blipFill>
        <p:spPr bwMode="auto">
          <a:xfrm>
            <a:off x="10889972" y="6328811"/>
            <a:ext cx="1272209" cy="423041"/>
          </a:xfrm>
          <a:prstGeom prst="rect">
            <a:avLst/>
          </a:prstGeom>
          <a:noFill/>
          <a:ln>
            <a:noFill/>
          </a:ln>
        </p:spPr>
      </p:pic>
    </p:spTree>
    <p:extLst>
      <p:ext uri="{BB962C8B-B14F-4D97-AF65-F5344CB8AC3E}">
        <p14:creationId xmlns:p14="http://schemas.microsoft.com/office/powerpoint/2010/main" val="19125057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14DDB99F-91BD-FB74-13CD-96A86BA8EFAC}"/>
              </a:ext>
            </a:extLst>
          </p:cNvPr>
          <p:cNvGraphicFramePr>
            <a:graphicFrameLocks noChangeAspect="1"/>
          </p:cNvGraphicFramePr>
          <p:nvPr>
            <p:custDataLst>
              <p:tags r:id="rId1"/>
            </p:custDataLst>
            <p:extLst>
              <p:ext uri="{D42A27DB-BD31-4B8C-83A1-F6EECF244321}">
                <p14:modId xmlns:p14="http://schemas.microsoft.com/office/powerpoint/2010/main" val="4154043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5" imgH="405" progId="TCLayout.ActiveDocument.1">
                  <p:embed/>
                </p:oleObj>
              </mc:Choice>
              <mc:Fallback>
                <p:oleObj name="think-cell Slide" r:id="rId4" imgW="405" imgH="405" progId="TCLayout.ActiveDocument.1">
                  <p:embed/>
                  <p:pic>
                    <p:nvPicPr>
                      <p:cNvPr id="4" name="think-cell data - do not delete" hidden="1">
                        <a:extLst>
                          <a:ext uri="{FF2B5EF4-FFF2-40B4-BE49-F238E27FC236}">
                            <a16:creationId xmlns:a16="http://schemas.microsoft.com/office/drawing/2014/main" id="{14DDB99F-91BD-FB74-13CD-96A86BA8EFA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05CD5385-2360-E9A1-180F-E5BBFD73DCBC}"/>
              </a:ext>
            </a:extLst>
          </p:cNvPr>
          <p:cNvSpPr>
            <a:spLocks noGrp="1"/>
          </p:cNvSpPr>
          <p:nvPr>
            <p:ph type="title"/>
          </p:nvPr>
        </p:nvSpPr>
        <p:spPr>
          <a:xfrm>
            <a:off x="839787" y="588337"/>
            <a:ext cx="8145187" cy="719206"/>
          </a:xfrm>
        </p:spPr>
        <p:txBody>
          <a:bodyPr vert="horz">
            <a:normAutofit/>
          </a:bodyPr>
          <a:lstStyle/>
          <a:p>
            <a:r>
              <a:rPr lang="en-US" dirty="0"/>
              <a:t>Thank you for your attention!</a:t>
            </a:r>
          </a:p>
        </p:txBody>
      </p:sp>
      <p:sp>
        <p:nvSpPr>
          <p:cNvPr id="7" name="Text Placeholder 6">
            <a:extLst>
              <a:ext uri="{FF2B5EF4-FFF2-40B4-BE49-F238E27FC236}">
                <a16:creationId xmlns:a16="http://schemas.microsoft.com/office/drawing/2014/main" id="{765FA07F-923D-782A-AA94-9CCBC9E1A6C6}"/>
              </a:ext>
            </a:extLst>
          </p:cNvPr>
          <p:cNvSpPr>
            <a:spLocks noGrp="1"/>
          </p:cNvSpPr>
          <p:nvPr>
            <p:ph sz="half" idx="1"/>
          </p:nvPr>
        </p:nvSpPr>
        <p:spPr/>
        <p:txBody>
          <a:bodyPr>
            <a:noAutofit/>
          </a:bodyPr>
          <a:lstStyle/>
          <a:p>
            <a:r>
              <a:rPr lang="en-US" sz="2000" dirty="0"/>
              <a:t>More resources online</a:t>
            </a:r>
          </a:p>
          <a:p>
            <a:r>
              <a:rPr lang="en-US" sz="2000" dirty="0"/>
              <a:t>Get your AI-Assisted VBA verification by sending me a screenshot of your developer tab with </a:t>
            </a:r>
            <a:r>
              <a:rPr lang="en-US" sz="2000" dirty="0" err="1"/>
              <a:t>vba</a:t>
            </a:r>
            <a:r>
              <a:rPr lang="en-US" sz="2000" dirty="0"/>
              <a:t> code</a:t>
            </a:r>
          </a:p>
        </p:txBody>
      </p:sp>
      <p:pic>
        <p:nvPicPr>
          <p:cNvPr id="8" name="Wilmar Logo" descr="logo"/>
          <p:cNvPicPr>
            <a:picLocks noChangeAspect="1" noChangeArrowheads="1"/>
          </p:cNvPicPr>
          <p:nvPr/>
        </p:nvPicPr>
        <p:blipFill>
          <a:blip r:embed="rId6"/>
          <a:srcRect b="15051"/>
          <a:stretch>
            <a:fillRect/>
          </a:stretch>
        </p:blipFill>
        <p:spPr bwMode="auto">
          <a:xfrm>
            <a:off x="10889972" y="6328811"/>
            <a:ext cx="1272209" cy="423041"/>
          </a:xfrm>
          <a:prstGeom prst="rect">
            <a:avLst/>
          </a:prstGeom>
          <a:noFill/>
          <a:ln>
            <a:noFill/>
          </a:ln>
        </p:spPr>
      </p:pic>
      <p:sp>
        <p:nvSpPr>
          <p:cNvPr id="9" name="TextBox 8">
            <a:extLst>
              <a:ext uri="{FF2B5EF4-FFF2-40B4-BE49-F238E27FC236}">
                <a16:creationId xmlns:a16="http://schemas.microsoft.com/office/drawing/2014/main" id="{394C5455-7D8D-C8E2-6DF6-09CB64C27EDA}"/>
              </a:ext>
            </a:extLst>
          </p:cNvPr>
          <p:cNvSpPr txBox="1"/>
          <p:nvPr/>
        </p:nvSpPr>
        <p:spPr>
          <a:xfrm>
            <a:off x="839787" y="3977401"/>
            <a:ext cx="6097656" cy="1323439"/>
          </a:xfrm>
          <a:prstGeom prst="rect">
            <a:avLst/>
          </a:prstGeom>
          <a:noFill/>
        </p:spPr>
        <p:txBody>
          <a:bodyPr wrap="square">
            <a:spAutoFit/>
          </a:bodyPr>
          <a:lstStyle/>
          <a:p>
            <a:r>
              <a:rPr lang="en-US" sz="4000" dirty="0"/>
              <a:t>Have fun exploring VBA with the help of AI! </a:t>
            </a:r>
            <a:endParaRPr lang="en-US" dirty="0"/>
          </a:p>
        </p:txBody>
      </p:sp>
    </p:spTree>
    <p:extLst>
      <p:ext uri="{BB962C8B-B14F-4D97-AF65-F5344CB8AC3E}">
        <p14:creationId xmlns:p14="http://schemas.microsoft.com/office/powerpoint/2010/main" val="2717122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63092-744C-D61A-5DC8-42D85DE6800A}"/>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3A20242-6A61-BB7F-DAE7-8032AA025610}"/>
              </a:ext>
            </a:extLst>
          </p:cNvPr>
          <p:cNvGraphicFramePr>
            <a:graphicFrameLocks noChangeAspect="1"/>
          </p:cNvGraphicFramePr>
          <p:nvPr>
            <p:custDataLst>
              <p:tags r:id="rId1"/>
            </p:custDataLst>
            <p:extLst>
              <p:ext uri="{D42A27DB-BD31-4B8C-83A1-F6EECF244321}">
                <p14:modId xmlns:p14="http://schemas.microsoft.com/office/powerpoint/2010/main" val="19026181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5" progId="TCLayout.ActiveDocument.1">
                  <p:embed/>
                </p:oleObj>
              </mc:Choice>
              <mc:Fallback>
                <p:oleObj name="think-cell Slide" r:id="rId4" imgW="384" imgH="385" progId="TCLayout.ActiveDocument.1">
                  <p:embed/>
                  <p:pic>
                    <p:nvPicPr>
                      <p:cNvPr id="3" name="think-cell data - do not delete" hidden="1">
                        <a:extLst>
                          <a:ext uri="{FF2B5EF4-FFF2-40B4-BE49-F238E27FC236}">
                            <a16:creationId xmlns:a16="http://schemas.microsoft.com/office/drawing/2014/main" id="{F3A20242-6A61-BB7F-DAE7-8032AA02561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Title 6">
            <a:extLst>
              <a:ext uri="{FF2B5EF4-FFF2-40B4-BE49-F238E27FC236}">
                <a16:creationId xmlns:a16="http://schemas.microsoft.com/office/drawing/2014/main" id="{6B0C4489-9830-43AA-EBB3-EF13205FEDC9}"/>
              </a:ext>
            </a:extLst>
          </p:cNvPr>
          <p:cNvSpPr>
            <a:spLocks noGrp="1"/>
          </p:cNvSpPr>
          <p:nvPr>
            <p:ph type="title"/>
          </p:nvPr>
        </p:nvSpPr>
        <p:spPr/>
        <p:txBody>
          <a:bodyPr vert="horz"/>
          <a:lstStyle/>
          <a:p>
            <a:r>
              <a:rPr lang="en-US" dirty="0"/>
              <a:t>Problem Identified</a:t>
            </a:r>
          </a:p>
        </p:txBody>
      </p:sp>
      <p:sp>
        <p:nvSpPr>
          <p:cNvPr id="10" name="Text Placeholder 9">
            <a:extLst>
              <a:ext uri="{FF2B5EF4-FFF2-40B4-BE49-F238E27FC236}">
                <a16:creationId xmlns:a16="http://schemas.microsoft.com/office/drawing/2014/main" id="{F74D6A67-44E9-0683-9318-20C2159592F3}"/>
              </a:ext>
            </a:extLst>
          </p:cNvPr>
          <p:cNvSpPr>
            <a:spLocks noGrp="1"/>
          </p:cNvSpPr>
          <p:nvPr>
            <p:ph sz="half" idx="1"/>
          </p:nvPr>
        </p:nvSpPr>
        <p:spPr>
          <a:xfrm>
            <a:off x="862012" y="2172553"/>
            <a:ext cx="5538787" cy="3993297"/>
          </a:xfrm>
        </p:spPr>
        <p:txBody>
          <a:bodyPr>
            <a:normAutofit lnSpcReduction="10000"/>
          </a:bodyPr>
          <a:lstStyle/>
          <a:p>
            <a:pPr algn="just" rtl="0" fontAlgn="base">
              <a:lnSpc>
                <a:spcPct val="150000"/>
              </a:lnSpc>
              <a:buFont typeface="Arial" panose="020B0604020202020204" pitchFamily="34" charset="0"/>
              <a:buChar char="•"/>
            </a:pPr>
            <a:r>
              <a:rPr lang="en-US" sz="1800" dirty="0">
                <a:solidFill>
                  <a:srgbClr val="000A25"/>
                </a:solidFill>
              </a:rPr>
              <a:t>Programming skills are getting more valued in the trading industry, but it is painful to start.</a:t>
            </a:r>
          </a:p>
          <a:p>
            <a:pPr algn="just" rtl="0" fontAlgn="base">
              <a:lnSpc>
                <a:spcPct val="150000"/>
              </a:lnSpc>
              <a:buFont typeface="Arial" panose="020B0604020202020204" pitchFamily="34" charset="0"/>
              <a:buChar char="•"/>
            </a:pPr>
            <a:r>
              <a:rPr lang="en-US" sz="1800" dirty="0">
                <a:solidFill>
                  <a:srgbClr val="000A25"/>
                </a:solidFill>
              </a:rPr>
              <a:t>Our company is growing and the data we are handling is getting heavier and laptop sometimes crashes running old excel models.</a:t>
            </a:r>
          </a:p>
          <a:p>
            <a:pPr algn="just" rtl="0" fontAlgn="base">
              <a:lnSpc>
                <a:spcPct val="150000"/>
              </a:lnSpc>
              <a:buFont typeface="Arial" panose="020B0604020202020204" pitchFamily="34" charset="0"/>
              <a:buChar char="•"/>
            </a:pPr>
            <a:r>
              <a:rPr lang="en-US" sz="1800" dirty="0">
                <a:solidFill>
                  <a:srgbClr val="000A25"/>
                </a:solidFill>
              </a:rPr>
              <a:t>Generative AI like </a:t>
            </a:r>
            <a:r>
              <a:rPr lang="en-US" sz="1800" dirty="0" err="1">
                <a:solidFill>
                  <a:srgbClr val="000A25"/>
                </a:solidFill>
              </a:rPr>
              <a:t>Chatgpt</a:t>
            </a:r>
            <a:r>
              <a:rPr lang="en-US" sz="1800" dirty="0">
                <a:solidFill>
                  <a:srgbClr val="000A25"/>
                </a:solidFill>
              </a:rPr>
              <a:t> and Copilot is getting so powerful and writing code has never been so easy, how can we fully unleash its potential to increase productivity?</a:t>
            </a:r>
          </a:p>
        </p:txBody>
      </p:sp>
      <p:pic>
        <p:nvPicPr>
          <p:cNvPr id="5" name="Picture 4">
            <a:extLst>
              <a:ext uri="{FF2B5EF4-FFF2-40B4-BE49-F238E27FC236}">
                <a16:creationId xmlns:a16="http://schemas.microsoft.com/office/drawing/2014/main" id="{51B7B9D7-634B-43B7-BD8F-BB0DFE710A89}"/>
              </a:ext>
            </a:extLst>
          </p:cNvPr>
          <p:cNvPicPr>
            <a:picLocks noChangeAspect="1"/>
          </p:cNvPicPr>
          <p:nvPr/>
        </p:nvPicPr>
        <p:blipFill>
          <a:blip r:embed="rId6"/>
          <a:stretch>
            <a:fillRect/>
          </a:stretch>
        </p:blipFill>
        <p:spPr>
          <a:xfrm>
            <a:off x="7088822" y="2929726"/>
            <a:ext cx="4605223" cy="2025518"/>
          </a:xfrm>
          <a:prstGeom prst="rect">
            <a:avLst/>
          </a:prstGeom>
        </p:spPr>
      </p:pic>
      <p:pic>
        <p:nvPicPr>
          <p:cNvPr id="11" name="Wilmar Logo" descr="logo"/>
          <p:cNvPicPr>
            <a:picLocks noChangeAspect="1" noChangeArrowheads="1"/>
          </p:cNvPicPr>
          <p:nvPr/>
        </p:nvPicPr>
        <p:blipFill>
          <a:blip r:embed="rId7"/>
          <a:srcRect b="15051"/>
          <a:stretch>
            <a:fillRect/>
          </a:stretch>
        </p:blipFill>
        <p:spPr bwMode="auto">
          <a:xfrm>
            <a:off x="10889972" y="6328811"/>
            <a:ext cx="1272209" cy="423041"/>
          </a:xfrm>
          <a:prstGeom prst="rect">
            <a:avLst/>
          </a:prstGeom>
          <a:noFill/>
          <a:ln>
            <a:noFill/>
          </a:ln>
        </p:spPr>
      </p:pic>
    </p:spTree>
    <p:extLst>
      <p:ext uri="{BB962C8B-B14F-4D97-AF65-F5344CB8AC3E}">
        <p14:creationId xmlns:p14="http://schemas.microsoft.com/office/powerpoint/2010/main" val="27707121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E0969-E20A-AC5A-0A5F-1C8F14C115C4}"/>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F97057F-4B2A-586C-237A-F9DB7C59F158}"/>
              </a:ext>
            </a:extLst>
          </p:cNvPr>
          <p:cNvGraphicFramePr>
            <a:graphicFrameLocks noChangeAspect="1"/>
          </p:cNvGraphicFramePr>
          <p:nvPr>
            <p:custDataLst>
              <p:tags r:id="rId1"/>
            </p:custDataLst>
            <p:extLst>
              <p:ext uri="{D42A27DB-BD31-4B8C-83A1-F6EECF244321}">
                <p14:modId xmlns:p14="http://schemas.microsoft.com/office/powerpoint/2010/main" val="11118982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5" progId="TCLayout.ActiveDocument.1">
                  <p:embed/>
                </p:oleObj>
              </mc:Choice>
              <mc:Fallback>
                <p:oleObj name="think-cell Slide" r:id="rId4" imgW="384" imgH="385" progId="TCLayout.ActiveDocument.1">
                  <p:embed/>
                  <p:pic>
                    <p:nvPicPr>
                      <p:cNvPr id="3" name="think-cell data - do not delete" hidden="1">
                        <a:extLst>
                          <a:ext uri="{FF2B5EF4-FFF2-40B4-BE49-F238E27FC236}">
                            <a16:creationId xmlns:a16="http://schemas.microsoft.com/office/drawing/2014/main" id="{3F97057F-4B2A-586C-237A-F9DB7C59F15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Title 6">
            <a:extLst>
              <a:ext uri="{FF2B5EF4-FFF2-40B4-BE49-F238E27FC236}">
                <a16:creationId xmlns:a16="http://schemas.microsoft.com/office/drawing/2014/main" id="{938466C0-08A5-3FBE-5CCD-5E1586D6F99F}"/>
              </a:ext>
            </a:extLst>
          </p:cNvPr>
          <p:cNvSpPr>
            <a:spLocks noGrp="1"/>
          </p:cNvSpPr>
          <p:nvPr>
            <p:ph type="title"/>
          </p:nvPr>
        </p:nvSpPr>
        <p:spPr>
          <a:xfrm>
            <a:off x="862013" y="69431"/>
            <a:ext cx="7545928" cy="1244760"/>
          </a:xfrm>
        </p:spPr>
        <p:txBody>
          <a:bodyPr vert="horz"/>
          <a:lstStyle/>
          <a:p>
            <a:r>
              <a:rPr lang="en-US" dirty="0"/>
              <a:t>Programming For Everybody</a:t>
            </a:r>
          </a:p>
        </p:txBody>
      </p:sp>
      <p:sp>
        <p:nvSpPr>
          <p:cNvPr id="5" name="Content Placeholder 4">
            <a:extLst>
              <a:ext uri="{FF2B5EF4-FFF2-40B4-BE49-F238E27FC236}">
                <a16:creationId xmlns:a16="http://schemas.microsoft.com/office/drawing/2014/main" id="{F1DE4EBB-EEE6-BF41-5AA2-E500A2C5ED04}"/>
              </a:ext>
            </a:extLst>
          </p:cNvPr>
          <p:cNvSpPr>
            <a:spLocks noGrp="1"/>
          </p:cNvSpPr>
          <p:nvPr>
            <p:ph sz="half" idx="1"/>
          </p:nvPr>
        </p:nvSpPr>
        <p:spPr/>
        <p:txBody>
          <a:bodyPr/>
          <a:lstStyle/>
          <a:p>
            <a:pPr marL="0" marR="0" lvl="0" indent="0" algn="just" defTabSz="914400" rtl="0" eaLnBrk="1" fontAlgn="base"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A25"/>
                </a:solidFill>
                <a:effectLst/>
                <a:uLnTx/>
                <a:uFillTx/>
                <a:latin typeface="Aptos" panose="02110004020202020204"/>
                <a:ea typeface="+mn-ea"/>
                <a:cs typeface="+mn-cs"/>
              </a:rPr>
              <a:t>This series aims to empower absolute beginners to confidently explore programming in VBA, Python using AI as their best assistant to tackle simple daily tasks — without getting bogged down by complex syntax or overwhelming crash courses. </a:t>
            </a:r>
          </a:p>
          <a:p>
            <a:endParaRPr lang="en-US" dirty="0"/>
          </a:p>
        </p:txBody>
      </p:sp>
      <p:sp>
        <p:nvSpPr>
          <p:cNvPr id="10" name="Text Placeholder 9">
            <a:extLst>
              <a:ext uri="{FF2B5EF4-FFF2-40B4-BE49-F238E27FC236}">
                <a16:creationId xmlns:a16="http://schemas.microsoft.com/office/drawing/2014/main" id="{E4A128E6-A177-0F63-0D9F-85D047DBD3B3}"/>
              </a:ext>
            </a:extLst>
          </p:cNvPr>
          <p:cNvSpPr>
            <a:spLocks noGrp="1"/>
          </p:cNvSpPr>
          <p:nvPr>
            <p:ph sz="half" idx="2"/>
          </p:nvPr>
        </p:nvSpPr>
        <p:spPr/>
        <p:txBody>
          <a:bodyPr>
            <a:normAutofit/>
          </a:bodyPr>
          <a:lstStyle/>
          <a:p>
            <a:pPr fontAlgn="base">
              <a:lnSpc>
                <a:spcPct val="150000"/>
              </a:lnSpc>
            </a:pPr>
            <a:r>
              <a:rPr lang="en-US" sz="2400" dirty="0">
                <a:solidFill>
                  <a:schemeClr val="bg1"/>
                </a:solidFill>
              </a:rPr>
              <a:t>1. VBA</a:t>
            </a:r>
          </a:p>
          <a:p>
            <a:pPr fontAlgn="base">
              <a:lnSpc>
                <a:spcPct val="150000"/>
              </a:lnSpc>
            </a:pPr>
            <a:r>
              <a:rPr lang="en-US" sz="2400" dirty="0">
                <a:solidFill>
                  <a:schemeClr val="bg1"/>
                </a:solidFill>
              </a:rPr>
              <a:t>2. Python</a:t>
            </a:r>
          </a:p>
        </p:txBody>
      </p:sp>
      <p:pic>
        <p:nvPicPr>
          <p:cNvPr id="14" name="Picture 13">
            <a:extLst>
              <a:ext uri="{FF2B5EF4-FFF2-40B4-BE49-F238E27FC236}">
                <a16:creationId xmlns:a16="http://schemas.microsoft.com/office/drawing/2014/main" id="{0A74CA3E-4333-1682-E3C1-D6F0C750F658}"/>
              </a:ext>
            </a:extLst>
          </p:cNvPr>
          <p:cNvPicPr>
            <a:picLocks noChangeAspect="1"/>
          </p:cNvPicPr>
          <p:nvPr/>
        </p:nvPicPr>
        <p:blipFill>
          <a:blip r:embed="rId6"/>
          <a:stretch>
            <a:fillRect/>
          </a:stretch>
        </p:blipFill>
        <p:spPr>
          <a:xfrm>
            <a:off x="8269756" y="2708963"/>
            <a:ext cx="2359025" cy="2359025"/>
          </a:xfrm>
          <a:prstGeom prst="rect">
            <a:avLst/>
          </a:prstGeom>
        </p:spPr>
      </p:pic>
      <p:pic>
        <p:nvPicPr>
          <p:cNvPr id="4" name="Picture 8" descr="logo">
            <a:extLst>
              <a:ext uri="{FF2B5EF4-FFF2-40B4-BE49-F238E27FC236}">
                <a16:creationId xmlns:a16="http://schemas.microsoft.com/office/drawing/2014/main" id="{6C2075AA-F5E1-9FAD-9C73-0D2F51DAFCB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b="15051"/>
          <a:stretch>
            <a:fillRect/>
          </a:stretch>
        </p:blipFill>
        <p:spPr bwMode="auto">
          <a:xfrm>
            <a:off x="10889972" y="6328811"/>
            <a:ext cx="1272209" cy="423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2080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C260EC23-DB01-3A1F-E64A-5F2E6DE23D87}"/>
              </a:ext>
            </a:extLst>
          </p:cNvPr>
          <p:cNvGraphicFramePr>
            <a:graphicFrameLocks noChangeAspect="1"/>
          </p:cNvGraphicFramePr>
          <p:nvPr>
            <p:custDataLst>
              <p:tags r:id="rId1"/>
            </p:custDataLst>
            <p:extLst>
              <p:ext uri="{D42A27DB-BD31-4B8C-83A1-F6EECF244321}">
                <p14:modId xmlns:p14="http://schemas.microsoft.com/office/powerpoint/2010/main" val="18593987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5" progId="TCLayout.ActiveDocument.1">
                  <p:embed/>
                </p:oleObj>
              </mc:Choice>
              <mc:Fallback>
                <p:oleObj name="think-cell Slide" r:id="rId4" imgW="384" imgH="385" progId="TCLayout.ActiveDocument.1">
                  <p:embed/>
                  <p:pic>
                    <p:nvPicPr>
                      <p:cNvPr id="9" name="think-cell data - do not delete" hidden="1">
                        <a:extLst>
                          <a:ext uri="{FF2B5EF4-FFF2-40B4-BE49-F238E27FC236}">
                            <a16:creationId xmlns:a16="http://schemas.microsoft.com/office/drawing/2014/main" id="{C260EC23-DB01-3A1F-E64A-5F2E6DE23D8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itle 5">
            <a:extLst>
              <a:ext uri="{FF2B5EF4-FFF2-40B4-BE49-F238E27FC236}">
                <a16:creationId xmlns:a16="http://schemas.microsoft.com/office/drawing/2014/main" id="{208EA519-67E1-A200-1D09-E8B7F4696C83}"/>
              </a:ext>
            </a:extLst>
          </p:cNvPr>
          <p:cNvSpPr>
            <a:spLocks noGrp="1"/>
          </p:cNvSpPr>
          <p:nvPr>
            <p:ph type="title"/>
          </p:nvPr>
        </p:nvSpPr>
        <p:spPr/>
        <p:txBody>
          <a:bodyPr vert="horz"/>
          <a:lstStyle/>
          <a:p>
            <a:r>
              <a:rPr lang="en-SG" dirty="0"/>
              <a:t>AI Demystified</a:t>
            </a:r>
          </a:p>
        </p:txBody>
      </p:sp>
      <p:sp>
        <p:nvSpPr>
          <p:cNvPr id="3" name="Content Placeholder 2">
            <a:extLst>
              <a:ext uri="{FF2B5EF4-FFF2-40B4-BE49-F238E27FC236}">
                <a16:creationId xmlns:a16="http://schemas.microsoft.com/office/drawing/2014/main" id="{F2DA094A-4408-F778-86B5-080AF619E966}"/>
              </a:ext>
            </a:extLst>
          </p:cNvPr>
          <p:cNvSpPr>
            <a:spLocks noGrp="1"/>
          </p:cNvSpPr>
          <p:nvPr>
            <p:ph sz="half" idx="1"/>
          </p:nvPr>
        </p:nvSpPr>
        <p:spPr/>
        <p:txBody>
          <a:bodyPr/>
          <a:lstStyle/>
          <a:p>
            <a:endParaRPr lang="en-SG" dirty="0"/>
          </a:p>
        </p:txBody>
      </p:sp>
      <p:pic>
        <p:nvPicPr>
          <p:cNvPr id="1040" name="Picture 16" descr="Machine Learning Made Simple: A Beginner’s Guide | by Mounica ...">
            <a:extLst>
              <a:ext uri="{FF2B5EF4-FFF2-40B4-BE49-F238E27FC236}">
                <a16:creationId xmlns:a16="http://schemas.microsoft.com/office/drawing/2014/main" id="{327B05A0-C3C0-275C-F9CC-777DEFDC3D42}"/>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800" b="95768" l="7054" r="89627">
                        <a14:foregroundMark x1="36515" y1="14031" x2="51452" y2="10022"/>
                        <a14:foregroundMark x1="51452" y1="10022" x2="52282" y2="10022"/>
                        <a14:foregroundMark x1="14108" y1="38307" x2="9544" y2="53229"/>
                        <a14:foregroundMark x1="9544" y1="53229" x2="11618" y2="60802"/>
                        <a14:foregroundMark x1="30705" y1="85746" x2="48755" y2="91759"/>
                        <a14:foregroundMark x1="48755" y1="91759" x2="64523" y2="87528"/>
                        <a14:foregroundMark x1="64523" y1="87528" x2="64523" y2="87528"/>
                        <a14:foregroundMark x1="40249" y1="75947" x2="51660" y2="75501"/>
                        <a14:foregroundMark x1="8091" y1="45657" x2="7054" y2="53007"/>
                        <a14:foregroundMark x1="89004" y1="47439" x2="89834" y2="53007"/>
                        <a14:foregroundMark x1="38797" y1="93318" x2="48548" y2="95768"/>
                      </a14:backgroundRemoval>
                    </a14:imgEffect>
                  </a14:imgLayer>
                </a14:imgProps>
              </a:ext>
              <a:ext uri="{28A0092B-C50C-407E-A947-70E740481C1C}">
                <a14:useLocalDpi xmlns:a14="http://schemas.microsoft.com/office/drawing/2010/main" val="0"/>
              </a:ext>
            </a:extLst>
          </a:blip>
          <a:srcRect/>
          <a:stretch>
            <a:fillRect/>
          </a:stretch>
        </p:blipFill>
        <p:spPr bwMode="auto">
          <a:xfrm>
            <a:off x="3355252" y="1944699"/>
            <a:ext cx="5030926" cy="468648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88BA605-9733-42B3-02BD-E1F42D391B83}"/>
              </a:ext>
            </a:extLst>
          </p:cNvPr>
          <p:cNvSpPr txBox="1"/>
          <p:nvPr/>
        </p:nvSpPr>
        <p:spPr>
          <a:xfrm>
            <a:off x="8162924" y="3283334"/>
            <a:ext cx="3933825" cy="584775"/>
          </a:xfrm>
          <a:prstGeom prst="rect">
            <a:avLst/>
          </a:prstGeom>
          <a:noFill/>
        </p:spPr>
        <p:txBody>
          <a:bodyPr wrap="square" rtlCol="0">
            <a:spAutoFit/>
          </a:bodyPr>
          <a:lstStyle/>
          <a:p>
            <a:r>
              <a:rPr lang="en-SG" sz="1600" dirty="0"/>
              <a:t>Predictive models (predict freight costs, margin, customer behaviours)</a:t>
            </a:r>
          </a:p>
        </p:txBody>
      </p:sp>
      <p:sp>
        <p:nvSpPr>
          <p:cNvPr id="5" name="TextBox 4">
            <a:extLst>
              <a:ext uri="{FF2B5EF4-FFF2-40B4-BE49-F238E27FC236}">
                <a16:creationId xmlns:a16="http://schemas.microsoft.com/office/drawing/2014/main" id="{DE2C4074-CF04-5BEA-66FE-43DCF5058697}"/>
              </a:ext>
            </a:extLst>
          </p:cNvPr>
          <p:cNvSpPr txBox="1"/>
          <p:nvPr/>
        </p:nvSpPr>
        <p:spPr>
          <a:xfrm>
            <a:off x="8162925" y="5311259"/>
            <a:ext cx="3933825" cy="338554"/>
          </a:xfrm>
          <a:prstGeom prst="rect">
            <a:avLst/>
          </a:prstGeom>
          <a:noFill/>
        </p:spPr>
        <p:txBody>
          <a:bodyPr wrap="square" rtlCol="0">
            <a:spAutoFit/>
          </a:bodyPr>
          <a:lstStyle/>
          <a:p>
            <a:r>
              <a:rPr lang="en-SG" sz="1600" dirty="0" err="1"/>
              <a:t>Chatgpt</a:t>
            </a:r>
            <a:r>
              <a:rPr lang="en-SG" sz="1600" dirty="0"/>
              <a:t>, Copilot, Claude, </a:t>
            </a:r>
            <a:r>
              <a:rPr lang="en-SG" sz="1600" dirty="0" err="1"/>
              <a:t>Deepseek</a:t>
            </a:r>
            <a:endParaRPr lang="en-SG" sz="1600" dirty="0"/>
          </a:p>
        </p:txBody>
      </p:sp>
      <p:cxnSp>
        <p:nvCxnSpPr>
          <p:cNvPr id="10" name="Straight Arrow Connector 9">
            <a:extLst>
              <a:ext uri="{FF2B5EF4-FFF2-40B4-BE49-F238E27FC236}">
                <a16:creationId xmlns:a16="http://schemas.microsoft.com/office/drawing/2014/main" id="{8466F510-FEB0-8D8C-E0B8-32CFC066BDF9}"/>
              </a:ext>
            </a:extLst>
          </p:cNvPr>
          <p:cNvCxnSpPr>
            <a:cxnSpLocks/>
          </p:cNvCxnSpPr>
          <p:nvPr/>
        </p:nvCxnSpPr>
        <p:spPr>
          <a:xfrm flipV="1">
            <a:off x="6524625" y="5480536"/>
            <a:ext cx="1638300" cy="15389"/>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cxnSp>
        <p:nvCxnSpPr>
          <p:cNvPr id="11" name="Straight Arrow Connector 10">
            <a:extLst>
              <a:ext uri="{FF2B5EF4-FFF2-40B4-BE49-F238E27FC236}">
                <a16:creationId xmlns:a16="http://schemas.microsoft.com/office/drawing/2014/main" id="{090F01BC-3A16-E6A3-8849-32BFFD3A6792}"/>
              </a:ext>
            </a:extLst>
          </p:cNvPr>
          <p:cNvCxnSpPr/>
          <p:nvPr/>
        </p:nvCxnSpPr>
        <p:spPr>
          <a:xfrm>
            <a:off x="6600825" y="3569036"/>
            <a:ext cx="1562100" cy="0"/>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cxnSp>
        <p:nvCxnSpPr>
          <p:cNvPr id="12" name="Straight Arrow Connector 11">
            <a:extLst>
              <a:ext uri="{FF2B5EF4-FFF2-40B4-BE49-F238E27FC236}">
                <a16:creationId xmlns:a16="http://schemas.microsoft.com/office/drawing/2014/main" id="{05BF4F17-EA64-8CAC-C4CA-B1831AC4AC58}"/>
              </a:ext>
            </a:extLst>
          </p:cNvPr>
          <p:cNvCxnSpPr>
            <a:cxnSpLocks/>
          </p:cNvCxnSpPr>
          <p:nvPr/>
        </p:nvCxnSpPr>
        <p:spPr>
          <a:xfrm flipV="1">
            <a:off x="9958387" y="3934784"/>
            <a:ext cx="0" cy="1267509"/>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sp>
        <p:nvSpPr>
          <p:cNvPr id="16" name="TextBox 15">
            <a:extLst>
              <a:ext uri="{FF2B5EF4-FFF2-40B4-BE49-F238E27FC236}">
                <a16:creationId xmlns:a16="http://schemas.microsoft.com/office/drawing/2014/main" id="{56A08ED9-1D6D-43CB-5294-82C97C95A1CB}"/>
              </a:ext>
            </a:extLst>
          </p:cNvPr>
          <p:cNvSpPr txBox="1"/>
          <p:nvPr/>
        </p:nvSpPr>
        <p:spPr>
          <a:xfrm>
            <a:off x="205360" y="2603400"/>
            <a:ext cx="4045673" cy="338554"/>
          </a:xfrm>
          <a:prstGeom prst="rect">
            <a:avLst/>
          </a:prstGeom>
          <a:noFill/>
        </p:spPr>
        <p:txBody>
          <a:bodyPr wrap="square">
            <a:spAutoFit/>
          </a:bodyPr>
          <a:lstStyle/>
          <a:p>
            <a:r>
              <a:rPr lang="en-US" sz="1600" dirty="0"/>
              <a:t>Giving machine human intelligence</a:t>
            </a:r>
            <a:endParaRPr lang="en-SG" sz="1600" dirty="0"/>
          </a:p>
        </p:txBody>
      </p:sp>
      <p:sp>
        <p:nvSpPr>
          <p:cNvPr id="18" name="TextBox 17">
            <a:extLst>
              <a:ext uri="{FF2B5EF4-FFF2-40B4-BE49-F238E27FC236}">
                <a16:creationId xmlns:a16="http://schemas.microsoft.com/office/drawing/2014/main" id="{84B9DC96-E4D1-E34A-DB4A-3597B457A011}"/>
              </a:ext>
            </a:extLst>
          </p:cNvPr>
          <p:cNvSpPr txBox="1"/>
          <p:nvPr/>
        </p:nvSpPr>
        <p:spPr>
          <a:xfrm>
            <a:off x="205360" y="3400475"/>
            <a:ext cx="4255223" cy="338554"/>
          </a:xfrm>
          <a:prstGeom prst="rect">
            <a:avLst/>
          </a:prstGeom>
          <a:noFill/>
        </p:spPr>
        <p:txBody>
          <a:bodyPr wrap="square">
            <a:spAutoFit/>
          </a:bodyPr>
          <a:lstStyle/>
          <a:p>
            <a:r>
              <a:rPr lang="en-US" sz="1600" dirty="0"/>
              <a:t>Learning from data and find patterns</a:t>
            </a:r>
            <a:endParaRPr lang="en-SG" sz="1600" dirty="0"/>
          </a:p>
        </p:txBody>
      </p:sp>
      <p:sp>
        <p:nvSpPr>
          <p:cNvPr id="20" name="TextBox 19">
            <a:extLst>
              <a:ext uri="{FF2B5EF4-FFF2-40B4-BE49-F238E27FC236}">
                <a16:creationId xmlns:a16="http://schemas.microsoft.com/office/drawing/2014/main" id="{C578927C-A5C3-1879-0841-BA2620CE5A15}"/>
              </a:ext>
            </a:extLst>
          </p:cNvPr>
          <p:cNvSpPr txBox="1"/>
          <p:nvPr/>
        </p:nvSpPr>
        <p:spPr>
          <a:xfrm>
            <a:off x="205360" y="4363833"/>
            <a:ext cx="4255223" cy="338554"/>
          </a:xfrm>
          <a:prstGeom prst="rect">
            <a:avLst/>
          </a:prstGeom>
          <a:noFill/>
        </p:spPr>
        <p:txBody>
          <a:bodyPr wrap="square">
            <a:spAutoFit/>
          </a:bodyPr>
          <a:lstStyle/>
          <a:p>
            <a:r>
              <a:rPr lang="en-US" sz="1600" dirty="0"/>
              <a:t>Learning with Deep Neural Networks</a:t>
            </a:r>
            <a:endParaRPr lang="en-SG" sz="1600" dirty="0"/>
          </a:p>
        </p:txBody>
      </p:sp>
      <p:sp>
        <p:nvSpPr>
          <p:cNvPr id="22" name="TextBox 21">
            <a:extLst>
              <a:ext uri="{FF2B5EF4-FFF2-40B4-BE49-F238E27FC236}">
                <a16:creationId xmlns:a16="http://schemas.microsoft.com/office/drawing/2014/main" id="{DD864485-698A-E427-9BEF-71D431FC79E0}"/>
              </a:ext>
            </a:extLst>
          </p:cNvPr>
          <p:cNvSpPr txBox="1"/>
          <p:nvPr/>
        </p:nvSpPr>
        <p:spPr>
          <a:xfrm>
            <a:off x="224993" y="5330185"/>
            <a:ext cx="6096000" cy="338554"/>
          </a:xfrm>
          <a:prstGeom prst="rect">
            <a:avLst/>
          </a:prstGeom>
          <a:noFill/>
        </p:spPr>
        <p:txBody>
          <a:bodyPr wrap="square">
            <a:spAutoFit/>
          </a:bodyPr>
          <a:lstStyle/>
          <a:p>
            <a:r>
              <a:rPr lang="en-US" sz="1600" dirty="0"/>
              <a:t>Creating New Content using LLM</a:t>
            </a:r>
            <a:endParaRPr lang="en-SG" sz="1600" dirty="0"/>
          </a:p>
        </p:txBody>
      </p:sp>
      <p:cxnSp>
        <p:nvCxnSpPr>
          <p:cNvPr id="23" name="Straight Arrow Connector 22">
            <a:extLst>
              <a:ext uri="{FF2B5EF4-FFF2-40B4-BE49-F238E27FC236}">
                <a16:creationId xmlns:a16="http://schemas.microsoft.com/office/drawing/2014/main" id="{C422790A-91C0-E769-6C06-150E101C6B26}"/>
              </a:ext>
            </a:extLst>
          </p:cNvPr>
          <p:cNvCxnSpPr>
            <a:cxnSpLocks/>
          </p:cNvCxnSpPr>
          <p:nvPr/>
        </p:nvCxnSpPr>
        <p:spPr>
          <a:xfrm>
            <a:off x="3629025" y="2797511"/>
            <a:ext cx="1333500" cy="0"/>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cxnSp>
        <p:nvCxnSpPr>
          <p:cNvPr id="25" name="Straight Arrow Connector 24">
            <a:extLst>
              <a:ext uri="{FF2B5EF4-FFF2-40B4-BE49-F238E27FC236}">
                <a16:creationId xmlns:a16="http://schemas.microsoft.com/office/drawing/2014/main" id="{D894C2F5-F9AF-B51E-04B6-B4757EC4A3C1}"/>
              </a:ext>
            </a:extLst>
          </p:cNvPr>
          <p:cNvCxnSpPr>
            <a:cxnSpLocks/>
          </p:cNvCxnSpPr>
          <p:nvPr/>
        </p:nvCxnSpPr>
        <p:spPr>
          <a:xfrm flipV="1">
            <a:off x="3629025" y="3569036"/>
            <a:ext cx="1333500" cy="6686"/>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cxnSp>
        <p:nvCxnSpPr>
          <p:cNvPr id="31" name="Straight Arrow Connector 30">
            <a:extLst>
              <a:ext uri="{FF2B5EF4-FFF2-40B4-BE49-F238E27FC236}">
                <a16:creationId xmlns:a16="http://schemas.microsoft.com/office/drawing/2014/main" id="{FAD8B28A-7459-20A2-2C8B-6CC5EABEC339}"/>
              </a:ext>
            </a:extLst>
          </p:cNvPr>
          <p:cNvCxnSpPr>
            <a:cxnSpLocks/>
          </p:cNvCxnSpPr>
          <p:nvPr/>
        </p:nvCxnSpPr>
        <p:spPr>
          <a:xfrm>
            <a:off x="3629025" y="4550654"/>
            <a:ext cx="1402055" cy="0"/>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cxnSp>
        <p:nvCxnSpPr>
          <p:cNvPr id="35" name="Straight Arrow Connector 34">
            <a:extLst>
              <a:ext uri="{FF2B5EF4-FFF2-40B4-BE49-F238E27FC236}">
                <a16:creationId xmlns:a16="http://schemas.microsoft.com/office/drawing/2014/main" id="{FB40C96F-A700-225E-DFBF-9D1068F66294}"/>
              </a:ext>
            </a:extLst>
          </p:cNvPr>
          <p:cNvCxnSpPr>
            <a:cxnSpLocks/>
          </p:cNvCxnSpPr>
          <p:nvPr/>
        </p:nvCxnSpPr>
        <p:spPr>
          <a:xfrm>
            <a:off x="3457575" y="5527353"/>
            <a:ext cx="1573505" cy="0"/>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sp>
        <p:nvSpPr>
          <p:cNvPr id="38" name="TextBox 37">
            <a:extLst>
              <a:ext uri="{FF2B5EF4-FFF2-40B4-BE49-F238E27FC236}">
                <a16:creationId xmlns:a16="http://schemas.microsoft.com/office/drawing/2014/main" id="{01408A32-5F36-BD44-D325-1BBE3649100E}"/>
              </a:ext>
            </a:extLst>
          </p:cNvPr>
          <p:cNvSpPr txBox="1"/>
          <p:nvPr/>
        </p:nvSpPr>
        <p:spPr>
          <a:xfrm>
            <a:off x="10000665" y="4321822"/>
            <a:ext cx="1329322" cy="584775"/>
          </a:xfrm>
          <a:prstGeom prst="rect">
            <a:avLst/>
          </a:prstGeom>
          <a:noFill/>
        </p:spPr>
        <p:txBody>
          <a:bodyPr wrap="square" rtlCol="0">
            <a:spAutoFit/>
          </a:bodyPr>
          <a:lstStyle/>
          <a:p>
            <a:r>
              <a:rPr lang="en-SG" sz="1600" dirty="0"/>
              <a:t>Help write AI models</a:t>
            </a:r>
          </a:p>
        </p:txBody>
      </p:sp>
      <p:cxnSp>
        <p:nvCxnSpPr>
          <p:cNvPr id="2" name="Straight Arrow Connector 1">
            <a:extLst>
              <a:ext uri="{FF2B5EF4-FFF2-40B4-BE49-F238E27FC236}">
                <a16:creationId xmlns:a16="http://schemas.microsoft.com/office/drawing/2014/main" id="{23CE8AE3-7D8D-CB03-56B8-B5AB49AB38F1}"/>
              </a:ext>
            </a:extLst>
          </p:cNvPr>
          <p:cNvCxnSpPr>
            <a:cxnSpLocks/>
          </p:cNvCxnSpPr>
          <p:nvPr/>
        </p:nvCxnSpPr>
        <p:spPr>
          <a:xfrm flipV="1">
            <a:off x="9965966" y="2353028"/>
            <a:ext cx="0" cy="712789"/>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sp>
        <p:nvSpPr>
          <p:cNvPr id="7" name="TextBox 6">
            <a:extLst>
              <a:ext uri="{FF2B5EF4-FFF2-40B4-BE49-F238E27FC236}">
                <a16:creationId xmlns:a16="http://schemas.microsoft.com/office/drawing/2014/main" id="{BF4C6B79-A908-7C85-CD43-89942B4CBA9F}"/>
              </a:ext>
            </a:extLst>
          </p:cNvPr>
          <p:cNvSpPr txBox="1"/>
          <p:nvPr/>
        </p:nvSpPr>
        <p:spPr>
          <a:xfrm>
            <a:off x="8033752" y="1944699"/>
            <a:ext cx="3933825" cy="338554"/>
          </a:xfrm>
          <a:prstGeom prst="rect">
            <a:avLst/>
          </a:prstGeom>
          <a:noFill/>
        </p:spPr>
        <p:txBody>
          <a:bodyPr wrap="square" rtlCol="0">
            <a:spAutoFit/>
          </a:bodyPr>
          <a:lstStyle/>
          <a:p>
            <a:r>
              <a:rPr lang="en-SG" sz="1600" dirty="0">
                <a:effectLst>
                  <a:outerShdw blurRad="38100" dist="38100" dir="2700000" algn="tl">
                    <a:srgbClr val="000000">
                      <a:alpha val="43137"/>
                    </a:srgbClr>
                  </a:outerShdw>
                </a:effectLst>
              </a:rPr>
              <a:t>AI-Assisted Python for Beginners Course</a:t>
            </a:r>
          </a:p>
        </p:txBody>
      </p:sp>
      <p:pic>
        <p:nvPicPr>
          <p:cNvPr id="1041" name="Wilmar Logo" descr="logo"/>
          <p:cNvPicPr>
            <a:picLocks noChangeAspect="1" noChangeArrowheads="1"/>
          </p:cNvPicPr>
          <p:nvPr/>
        </p:nvPicPr>
        <p:blipFill>
          <a:blip r:embed="rId8"/>
          <a:srcRect b="15051"/>
          <a:stretch>
            <a:fillRect/>
          </a:stretch>
        </p:blipFill>
        <p:spPr bwMode="auto">
          <a:xfrm>
            <a:off x="10889972" y="6328811"/>
            <a:ext cx="1272209" cy="423041"/>
          </a:xfrm>
          <a:prstGeom prst="rect">
            <a:avLst/>
          </a:prstGeom>
          <a:noFill/>
          <a:ln>
            <a:noFill/>
          </a:ln>
        </p:spPr>
      </p:pic>
    </p:spTree>
    <p:extLst>
      <p:ext uri="{BB962C8B-B14F-4D97-AF65-F5344CB8AC3E}">
        <p14:creationId xmlns:p14="http://schemas.microsoft.com/office/powerpoint/2010/main" val="3007307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EDA499F4-9713-5A39-4129-3B149BE33453}"/>
              </a:ext>
            </a:extLst>
          </p:cNvPr>
          <p:cNvGraphicFramePr>
            <a:graphicFrameLocks noChangeAspect="1"/>
          </p:cNvGraphicFramePr>
          <p:nvPr>
            <p:custDataLst>
              <p:tags r:id="rId1"/>
            </p:custDataLst>
            <p:extLst>
              <p:ext uri="{D42A27DB-BD31-4B8C-83A1-F6EECF244321}">
                <p14:modId xmlns:p14="http://schemas.microsoft.com/office/powerpoint/2010/main" val="34348797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7" name="think-cell data - do not delete" hidden="1">
                        <a:extLst>
                          <a:ext uri="{FF2B5EF4-FFF2-40B4-BE49-F238E27FC236}">
                            <a16:creationId xmlns:a16="http://schemas.microsoft.com/office/drawing/2014/main" id="{EDA499F4-9713-5A39-4129-3B149BE3345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49AA8D70-8C26-750D-3E14-7E2BB52F5313}"/>
              </a:ext>
            </a:extLst>
          </p:cNvPr>
          <p:cNvSpPr>
            <a:spLocks noGrp="1"/>
          </p:cNvSpPr>
          <p:nvPr>
            <p:ph type="title"/>
          </p:nvPr>
        </p:nvSpPr>
        <p:spPr>
          <a:xfrm>
            <a:off x="839789" y="96976"/>
            <a:ext cx="7529660" cy="1244760"/>
          </a:xfrm>
        </p:spPr>
        <p:txBody>
          <a:bodyPr vert="horz"/>
          <a:lstStyle/>
          <a:p>
            <a:r>
              <a:rPr lang="en-SG" dirty="0"/>
              <a:t>Excel formula VS VBA(macro)</a:t>
            </a:r>
          </a:p>
        </p:txBody>
      </p:sp>
      <p:graphicFrame>
        <p:nvGraphicFramePr>
          <p:cNvPr id="10" name="Content Placeholder 9">
            <a:extLst>
              <a:ext uri="{FF2B5EF4-FFF2-40B4-BE49-F238E27FC236}">
                <a16:creationId xmlns:a16="http://schemas.microsoft.com/office/drawing/2014/main" id="{7FD48B76-06AC-0C70-110B-FC8F6FF4C116}"/>
              </a:ext>
            </a:extLst>
          </p:cNvPr>
          <p:cNvGraphicFramePr>
            <a:graphicFrameLocks noGrp="1"/>
          </p:cNvGraphicFramePr>
          <p:nvPr>
            <p:ph sz="half" idx="1"/>
            <p:extLst>
              <p:ext uri="{D42A27DB-BD31-4B8C-83A1-F6EECF244321}">
                <p14:modId xmlns:p14="http://schemas.microsoft.com/office/powerpoint/2010/main" val="3156338783"/>
              </p:ext>
            </p:extLst>
          </p:nvPr>
        </p:nvGraphicFramePr>
        <p:xfrm>
          <a:off x="389068" y="2614134"/>
          <a:ext cx="11413864" cy="3033502"/>
        </p:xfrm>
        <a:graphic>
          <a:graphicData uri="http://schemas.openxmlformats.org/drawingml/2006/table">
            <a:tbl>
              <a:tblPr firstRow="1" firstCol="1">
                <a:tableStyleId>{7DF18680-E054-41AD-8BC1-D1AEF772440D}</a:tableStyleId>
              </a:tblPr>
              <a:tblGrid>
                <a:gridCol w="2479334">
                  <a:extLst>
                    <a:ext uri="{9D8B030D-6E8A-4147-A177-3AD203B41FA5}">
                      <a16:colId xmlns:a16="http://schemas.microsoft.com/office/drawing/2014/main" val="3639990930"/>
                    </a:ext>
                  </a:extLst>
                </a:gridCol>
                <a:gridCol w="4459349">
                  <a:extLst>
                    <a:ext uri="{9D8B030D-6E8A-4147-A177-3AD203B41FA5}">
                      <a16:colId xmlns:a16="http://schemas.microsoft.com/office/drawing/2014/main" val="1595025729"/>
                    </a:ext>
                  </a:extLst>
                </a:gridCol>
                <a:gridCol w="4475181">
                  <a:extLst>
                    <a:ext uri="{9D8B030D-6E8A-4147-A177-3AD203B41FA5}">
                      <a16:colId xmlns:a16="http://schemas.microsoft.com/office/drawing/2014/main" val="2398197443"/>
                    </a:ext>
                  </a:extLst>
                </a:gridCol>
              </a:tblGrid>
              <a:tr h="370072">
                <a:tc>
                  <a:txBody>
                    <a:bodyPr/>
                    <a:lstStyle/>
                    <a:p>
                      <a:pPr marL="0" algn="ctr" defTabSz="914400" rtl="0" eaLnBrk="1" fontAlgn="b" latinLnBrk="0" hangingPunct="1"/>
                      <a:r>
                        <a:rPr lang="en-SG" sz="1600" b="0" u="none" strike="noStrike" kern="1200" dirty="0">
                          <a:solidFill>
                            <a:schemeClr val="bg1"/>
                          </a:solidFill>
                          <a:effectLst/>
                        </a:rPr>
                        <a:t>Aspect</a:t>
                      </a:r>
                      <a:endParaRPr lang="en-SG" sz="1600" b="0" i="0" u="none" strike="noStrike" kern="1200" dirty="0">
                        <a:solidFill>
                          <a:schemeClr val="bg1"/>
                        </a:solidFill>
                        <a:effectLst/>
                        <a:latin typeface="+mn-lt"/>
                        <a:ea typeface="+mn-ea"/>
                        <a:cs typeface="+mn-cs"/>
                      </a:endParaRPr>
                    </a:p>
                  </a:txBody>
                  <a:tcPr marL="44850" marR="44850" marT="22425" marB="22425" anchor="ctr"/>
                </a:tc>
                <a:tc>
                  <a:txBody>
                    <a:bodyPr/>
                    <a:lstStyle/>
                    <a:p>
                      <a:pPr marL="0" algn="ctr" defTabSz="914400" rtl="0" eaLnBrk="1" fontAlgn="b" latinLnBrk="0" hangingPunct="1"/>
                      <a:r>
                        <a:rPr lang="en-SG" sz="1600" b="0" u="none" strike="noStrike" kern="1200" dirty="0">
                          <a:solidFill>
                            <a:schemeClr val="bg1"/>
                          </a:solidFill>
                          <a:effectLst/>
                        </a:rPr>
                        <a:t>Excel Formulas</a:t>
                      </a:r>
                      <a:endParaRPr lang="en-SG" sz="1600" b="0" i="0" u="none" strike="noStrike" kern="1200" dirty="0">
                        <a:solidFill>
                          <a:schemeClr val="bg1"/>
                        </a:solidFill>
                        <a:effectLst/>
                        <a:latin typeface="+mn-lt"/>
                        <a:ea typeface="+mn-ea"/>
                        <a:cs typeface="+mn-cs"/>
                      </a:endParaRPr>
                    </a:p>
                  </a:txBody>
                  <a:tcPr marL="44850" marR="44850" marT="22425" marB="22425" anchor="ctr"/>
                </a:tc>
                <a:tc>
                  <a:txBody>
                    <a:bodyPr/>
                    <a:lstStyle/>
                    <a:p>
                      <a:pPr marL="0" algn="ctr" defTabSz="914400" rtl="0" eaLnBrk="1" fontAlgn="b" latinLnBrk="0" hangingPunct="1"/>
                      <a:r>
                        <a:rPr lang="en-US" sz="1600" b="0" u="none" strike="noStrike" kern="1200" dirty="0">
                          <a:solidFill>
                            <a:schemeClr val="bg1"/>
                          </a:solidFill>
                          <a:effectLst/>
                        </a:rPr>
                        <a:t>VBA</a:t>
                      </a:r>
                      <a:endParaRPr lang="en-US" sz="1600" b="0" i="0" u="none" strike="noStrike" kern="1200" dirty="0">
                        <a:solidFill>
                          <a:schemeClr val="bg1"/>
                        </a:solidFill>
                        <a:effectLst/>
                        <a:latin typeface="+mn-lt"/>
                        <a:ea typeface="+mn-ea"/>
                        <a:cs typeface="+mn-cs"/>
                      </a:endParaRPr>
                    </a:p>
                  </a:txBody>
                  <a:tcPr marL="44850" marR="44850" marT="22425" marB="22425" anchor="ctr"/>
                </a:tc>
                <a:extLst>
                  <a:ext uri="{0D108BD9-81ED-4DB2-BD59-A6C34878D82A}">
                    <a16:rowId xmlns:a16="http://schemas.microsoft.com/office/drawing/2014/main" val="1139881161"/>
                  </a:ext>
                </a:extLst>
              </a:tr>
              <a:tr h="409995">
                <a:tc>
                  <a:txBody>
                    <a:bodyPr/>
                    <a:lstStyle/>
                    <a:p>
                      <a:pPr marL="0" algn="ctr" defTabSz="914400" rtl="0" eaLnBrk="1" fontAlgn="b" latinLnBrk="0" hangingPunct="1"/>
                      <a:r>
                        <a:rPr lang="en-SG" sz="1600" b="0" u="none" strike="noStrike" kern="1200" dirty="0">
                          <a:solidFill>
                            <a:schemeClr val="bg1"/>
                          </a:solidFill>
                          <a:effectLst/>
                        </a:rPr>
                        <a:t>Purpose</a:t>
                      </a:r>
                      <a:endParaRPr lang="en-SG" sz="1600" b="0" i="0" u="none" strike="noStrike" kern="1200" dirty="0">
                        <a:solidFill>
                          <a:schemeClr val="bg1"/>
                        </a:solidFill>
                        <a:effectLst/>
                        <a:latin typeface="+mn-lt"/>
                        <a:ea typeface="+mn-ea"/>
                        <a:cs typeface="+mn-cs"/>
                      </a:endParaRPr>
                    </a:p>
                  </a:txBody>
                  <a:tcPr marL="44850" marR="44850" marT="22425" marB="22425" anchor="ctr"/>
                </a:tc>
                <a:tc>
                  <a:txBody>
                    <a:bodyPr/>
                    <a:lstStyle/>
                    <a:p>
                      <a:pPr marL="0" algn="ctr" defTabSz="914400" rtl="0" eaLnBrk="1" fontAlgn="b" latinLnBrk="0" hangingPunct="1"/>
                      <a:r>
                        <a:rPr lang="en-US" sz="1600" b="0" u="none" strike="noStrike" kern="1200" dirty="0">
                          <a:solidFill>
                            <a:srgbClr val="000A25"/>
                          </a:solidFill>
                          <a:effectLst/>
                        </a:rPr>
                        <a:t>Perform calculations directly in worksheet cells</a:t>
                      </a:r>
                      <a:endParaRPr lang="en-US" sz="1600" b="0" i="0" u="none" strike="noStrike" kern="1200" dirty="0">
                        <a:solidFill>
                          <a:srgbClr val="000A25"/>
                        </a:solidFill>
                        <a:effectLst/>
                        <a:latin typeface="+mn-lt"/>
                        <a:ea typeface="+mn-ea"/>
                        <a:cs typeface="+mn-cs"/>
                      </a:endParaRPr>
                    </a:p>
                  </a:txBody>
                  <a:tcPr marL="44850" marR="44850" marT="22425" marB="22425" anchor="ctr"/>
                </a:tc>
                <a:tc>
                  <a:txBody>
                    <a:bodyPr/>
                    <a:lstStyle/>
                    <a:p>
                      <a:pPr marL="0" algn="ctr" defTabSz="914400" rtl="0" eaLnBrk="1" fontAlgn="b" latinLnBrk="0" hangingPunct="1"/>
                      <a:r>
                        <a:rPr lang="en-US" sz="1600" b="0" u="none" strike="noStrike" kern="1200" dirty="0">
                          <a:solidFill>
                            <a:srgbClr val="000A25"/>
                          </a:solidFill>
                          <a:effectLst/>
                        </a:rPr>
                        <a:t>Automate tasks, build custom logic, link other Office Apps</a:t>
                      </a:r>
                      <a:endParaRPr lang="en-US" sz="1600" b="0" i="0" u="none" strike="noStrike" kern="1200" dirty="0">
                        <a:solidFill>
                          <a:srgbClr val="000A25"/>
                        </a:solidFill>
                        <a:effectLst/>
                        <a:latin typeface="+mn-lt"/>
                        <a:ea typeface="+mn-ea"/>
                        <a:cs typeface="+mn-cs"/>
                      </a:endParaRPr>
                    </a:p>
                  </a:txBody>
                  <a:tcPr marL="44850" marR="44850" marT="22425" marB="22425" anchor="ctr"/>
                </a:tc>
                <a:extLst>
                  <a:ext uri="{0D108BD9-81ED-4DB2-BD59-A6C34878D82A}">
                    <a16:rowId xmlns:a16="http://schemas.microsoft.com/office/drawing/2014/main" val="3853514038"/>
                  </a:ext>
                </a:extLst>
              </a:tr>
              <a:tr h="370072">
                <a:tc>
                  <a:txBody>
                    <a:bodyPr/>
                    <a:lstStyle/>
                    <a:p>
                      <a:pPr marL="0" algn="ctr" defTabSz="914400" rtl="0" eaLnBrk="1" fontAlgn="b" latinLnBrk="0" hangingPunct="1"/>
                      <a:r>
                        <a:rPr lang="en-SG" sz="1600" b="0" u="none" strike="noStrike" kern="1200" dirty="0">
                          <a:solidFill>
                            <a:schemeClr val="bg1"/>
                          </a:solidFill>
                          <a:effectLst/>
                        </a:rPr>
                        <a:t>Ease of Use</a:t>
                      </a:r>
                      <a:endParaRPr lang="en-SG" sz="1600" b="0" i="0" u="none" strike="noStrike" kern="1200" dirty="0">
                        <a:solidFill>
                          <a:schemeClr val="bg1"/>
                        </a:solidFill>
                        <a:effectLst/>
                        <a:latin typeface="+mn-lt"/>
                        <a:ea typeface="+mn-ea"/>
                        <a:cs typeface="+mn-cs"/>
                      </a:endParaRPr>
                    </a:p>
                  </a:txBody>
                  <a:tcPr marL="44850" marR="44850" marT="22425" marB="22425" anchor="ctr"/>
                </a:tc>
                <a:tc>
                  <a:txBody>
                    <a:bodyPr/>
                    <a:lstStyle/>
                    <a:p>
                      <a:pPr marL="0" algn="ctr" defTabSz="914400" rtl="0" eaLnBrk="1" fontAlgn="b" latinLnBrk="0" hangingPunct="1"/>
                      <a:r>
                        <a:rPr lang="en-SG" sz="1600" b="0" u="none" strike="noStrike" kern="1200" dirty="0">
                          <a:solidFill>
                            <a:srgbClr val="000A25"/>
                          </a:solidFill>
                          <a:effectLst/>
                        </a:rPr>
                        <a:t>Beginner-friendly, uses built-in functions</a:t>
                      </a:r>
                      <a:endParaRPr lang="en-SG" sz="1600" b="0" i="0" u="none" strike="noStrike" kern="1200" dirty="0">
                        <a:solidFill>
                          <a:srgbClr val="000A25"/>
                        </a:solidFill>
                        <a:effectLst/>
                        <a:latin typeface="+mn-lt"/>
                        <a:ea typeface="+mn-ea"/>
                        <a:cs typeface="+mn-cs"/>
                      </a:endParaRPr>
                    </a:p>
                  </a:txBody>
                  <a:tcPr marL="44850" marR="44850" marT="22425" marB="22425" anchor="ctr"/>
                </a:tc>
                <a:tc>
                  <a:txBody>
                    <a:bodyPr/>
                    <a:lstStyle/>
                    <a:p>
                      <a:pPr marL="0" algn="ctr" defTabSz="914400" rtl="0" eaLnBrk="1" fontAlgn="b" latinLnBrk="0" hangingPunct="1"/>
                      <a:r>
                        <a:rPr lang="en-SG" sz="1600" b="0" u="none" strike="noStrike" kern="1200" dirty="0">
                          <a:solidFill>
                            <a:srgbClr val="000A25"/>
                          </a:solidFill>
                          <a:effectLst/>
                        </a:rPr>
                        <a:t>Requires programming knowledge</a:t>
                      </a:r>
                      <a:endParaRPr lang="en-SG" sz="1600" b="0" i="0" u="none" strike="noStrike" kern="1200" dirty="0">
                        <a:solidFill>
                          <a:srgbClr val="000A25"/>
                        </a:solidFill>
                        <a:effectLst/>
                        <a:latin typeface="+mn-lt"/>
                        <a:ea typeface="+mn-ea"/>
                        <a:cs typeface="+mn-cs"/>
                      </a:endParaRPr>
                    </a:p>
                  </a:txBody>
                  <a:tcPr marL="44850" marR="44850" marT="22425" marB="22425" anchor="ctr"/>
                </a:tc>
                <a:extLst>
                  <a:ext uri="{0D108BD9-81ED-4DB2-BD59-A6C34878D82A}">
                    <a16:rowId xmlns:a16="http://schemas.microsoft.com/office/drawing/2014/main" val="1416054718"/>
                  </a:ext>
                </a:extLst>
              </a:tr>
              <a:tr h="409995">
                <a:tc>
                  <a:txBody>
                    <a:bodyPr/>
                    <a:lstStyle/>
                    <a:p>
                      <a:pPr marL="0" algn="ctr" defTabSz="914400" rtl="0" eaLnBrk="1" fontAlgn="b" latinLnBrk="0" hangingPunct="1"/>
                      <a:r>
                        <a:rPr lang="en-SG" sz="1600" b="0" u="none" strike="noStrike" kern="1200" dirty="0">
                          <a:solidFill>
                            <a:schemeClr val="bg1"/>
                          </a:solidFill>
                          <a:effectLst/>
                        </a:rPr>
                        <a:t>Speed to Implement</a:t>
                      </a:r>
                      <a:endParaRPr lang="en-SG" sz="1600" b="0" i="0" u="none" strike="noStrike" kern="1200" dirty="0">
                        <a:solidFill>
                          <a:schemeClr val="bg1"/>
                        </a:solidFill>
                        <a:effectLst/>
                        <a:latin typeface="+mn-lt"/>
                        <a:ea typeface="+mn-ea"/>
                        <a:cs typeface="+mn-cs"/>
                      </a:endParaRPr>
                    </a:p>
                  </a:txBody>
                  <a:tcPr marL="44850" marR="44850" marT="22425" marB="22425" anchor="ctr"/>
                </a:tc>
                <a:tc>
                  <a:txBody>
                    <a:bodyPr/>
                    <a:lstStyle/>
                    <a:p>
                      <a:pPr marL="0" algn="ctr" defTabSz="914400" rtl="0" eaLnBrk="1" fontAlgn="b" latinLnBrk="0" hangingPunct="1"/>
                      <a:r>
                        <a:rPr lang="en-SG" sz="1600" b="0" u="none" strike="noStrike" kern="1200" dirty="0">
                          <a:solidFill>
                            <a:srgbClr val="000A25"/>
                          </a:solidFill>
                          <a:effectLst/>
                        </a:rPr>
                        <a:t>Fast for simple tasks</a:t>
                      </a:r>
                      <a:endParaRPr lang="en-SG" sz="1600" b="0" i="0" u="none" strike="noStrike" kern="1200" dirty="0">
                        <a:solidFill>
                          <a:srgbClr val="000A25"/>
                        </a:solidFill>
                        <a:effectLst/>
                        <a:latin typeface="+mn-lt"/>
                        <a:ea typeface="+mn-ea"/>
                        <a:cs typeface="+mn-cs"/>
                      </a:endParaRPr>
                    </a:p>
                  </a:txBody>
                  <a:tcPr marL="44850" marR="44850" marT="22425" marB="22425" anchor="ctr"/>
                </a:tc>
                <a:tc>
                  <a:txBody>
                    <a:bodyPr/>
                    <a:lstStyle/>
                    <a:p>
                      <a:pPr marL="0" algn="ctr" defTabSz="914400" rtl="0" eaLnBrk="1" fontAlgn="b" latinLnBrk="0" hangingPunct="1"/>
                      <a:r>
                        <a:rPr lang="en-US" sz="1600" b="0" u="none" strike="noStrike" kern="1200" dirty="0">
                          <a:solidFill>
                            <a:srgbClr val="000A25"/>
                          </a:solidFill>
                          <a:effectLst/>
                        </a:rPr>
                        <a:t>Slower to write initially, </a:t>
                      </a:r>
                    </a:p>
                    <a:p>
                      <a:pPr marL="0" algn="ctr" defTabSz="914400" rtl="0" eaLnBrk="1" fontAlgn="b" latinLnBrk="0" hangingPunct="1"/>
                      <a:r>
                        <a:rPr lang="en-US" sz="1600" b="0" u="none" strike="noStrike" kern="1200" dirty="0">
                          <a:solidFill>
                            <a:srgbClr val="000A25"/>
                          </a:solidFill>
                          <a:effectLst/>
                        </a:rPr>
                        <a:t>faster in long term for complex tasks</a:t>
                      </a:r>
                      <a:endParaRPr lang="en-US" sz="1600" b="0" i="0" u="none" strike="noStrike" kern="1200" dirty="0">
                        <a:solidFill>
                          <a:srgbClr val="000A25"/>
                        </a:solidFill>
                        <a:effectLst/>
                        <a:latin typeface="+mn-lt"/>
                        <a:ea typeface="+mn-ea"/>
                        <a:cs typeface="+mn-cs"/>
                      </a:endParaRPr>
                    </a:p>
                  </a:txBody>
                  <a:tcPr marL="44850" marR="44850" marT="22425" marB="22425" anchor="ctr"/>
                </a:tc>
                <a:extLst>
                  <a:ext uri="{0D108BD9-81ED-4DB2-BD59-A6C34878D82A}">
                    <a16:rowId xmlns:a16="http://schemas.microsoft.com/office/drawing/2014/main" val="3314690832"/>
                  </a:ext>
                </a:extLst>
              </a:tr>
              <a:tr h="409995">
                <a:tc>
                  <a:txBody>
                    <a:bodyPr/>
                    <a:lstStyle/>
                    <a:p>
                      <a:pPr marL="0" algn="ctr" defTabSz="914400" rtl="0" eaLnBrk="1" fontAlgn="b" latinLnBrk="0" hangingPunct="1"/>
                      <a:r>
                        <a:rPr lang="en-SG" sz="1600" b="0" u="none" strike="noStrike" kern="1200" dirty="0">
                          <a:solidFill>
                            <a:schemeClr val="bg1"/>
                          </a:solidFill>
                          <a:effectLst/>
                        </a:rPr>
                        <a:t>Flexibility</a:t>
                      </a:r>
                      <a:endParaRPr lang="en-SG" sz="1600" b="0" i="0" u="none" strike="noStrike" kern="1200" dirty="0">
                        <a:solidFill>
                          <a:schemeClr val="bg1"/>
                        </a:solidFill>
                        <a:effectLst/>
                        <a:latin typeface="+mn-lt"/>
                        <a:ea typeface="+mn-ea"/>
                        <a:cs typeface="+mn-cs"/>
                      </a:endParaRPr>
                    </a:p>
                  </a:txBody>
                  <a:tcPr marL="44850" marR="44850" marT="22425" marB="22425" anchor="ctr"/>
                </a:tc>
                <a:tc>
                  <a:txBody>
                    <a:bodyPr/>
                    <a:lstStyle/>
                    <a:p>
                      <a:pPr marL="0" algn="ctr" defTabSz="914400" rtl="0" eaLnBrk="1" fontAlgn="b" latinLnBrk="0" hangingPunct="1"/>
                      <a:r>
                        <a:rPr lang="en-SG" sz="1600" b="0" u="none" strike="noStrike" kern="1200">
                          <a:solidFill>
                            <a:srgbClr val="000A25"/>
                          </a:solidFill>
                          <a:effectLst/>
                        </a:rPr>
                        <a:t>Constrained to predefined functions</a:t>
                      </a:r>
                      <a:endParaRPr lang="en-SG" sz="1600" b="0" i="0" u="none" strike="noStrike" kern="1200">
                        <a:solidFill>
                          <a:srgbClr val="000A25"/>
                        </a:solidFill>
                        <a:effectLst/>
                        <a:latin typeface="+mn-lt"/>
                        <a:ea typeface="+mn-ea"/>
                        <a:cs typeface="+mn-cs"/>
                      </a:endParaRPr>
                    </a:p>
                  </a:txBody>
                  <a:tcPr marL="44850" marR="44850" marT="22425" marB="22425" anchor="ctr"/>
                </a:tc>
                <a:tc>
                  <a:txBody>
                    <a:bodyPr/>
                    <a:lstStyle/>
                    <a:p>
                      <a:pPr marL="0" algn="ctr" defTabSz="914400" rtl="0" eaLnBrk="1" fontAlgn="b" latinLnBrk="0" hangingPunct="1"/>
                      <a:r>
                        <a:rPr lang="en-US" sz="1600" b="0" u="none" strike="noStrike" kern="1200" dirty="0">
                          <a:solidFill>
                            <a:srgbClr val="000A25"/>
                          </a:solidFill>
                          <a:effectLst/>
                        </a:rPr>
                        <a:t>Highly flexible</a:t>
                      </a:r>
                      <a:endParaRPr lang="en-US" sz="1600" b="0" i="0" u="none" strike="noStrike" kern="1200" dirty="0">
                        <a:solidFill>
                          <a:srgbClr val="000A25"/>
                        </a:solidFill>
                        <a:effectLst/>
                        <a:latin typeface="+mn-lt"/>
                        <a:ea typeface="+mn-ea"/>
                        <a:cs typeface="+mn-cs"/>
                      </a:endParaRPr>
                    </a:p>
                  </a:txBody>
                  <a:tcPr marL="44850" marR="44850" marT="22425" marB="22425" anchor="ctr"/>
                </a:tc>
                <a:extLst>
                  <a:ext uri="{0D108BD9-81ED-4DB2-BD59-A6C34878D82A}">
                    <a16:rowId xmlns:a16="http://schemas.microsoft.com/office/drawing/2014/main" val="1365624077"/>
                  </a:ext>
                </a:extLst>
              </a:tr>
              <a:tr h="408308">
                <a:tc>
                  <a:txBody>
                    <a:bodyPr/>
                    <a:lstStyle/>
                    <a:p>
                      <a:pPr marL="0" algn="ctr" defTabSz="914400" rtl="0" eaLnBrk="1" fontAlgn="b" latinLnBrk="0" hangingPunct="1"/>
                      <a:r>
                        <a:rPr lang="en-SG" sz="1600" b="0" u="none" strike="noStrike" kern="1200" dirty="0">
                          <a:solidFill>
                            <a:schemeClr val="bg1"/>
                          </a:solidFill>
                          <a:effectLst/>
                        </a:rPr>
                        <a:t>User Interaction</a:t>
                      </a:r>
                      <a:endParaRPr lang="en-SG" sz="1600" b="0" i="0" u="none" strike="noStrike" kern="1200" dirty="0">
                        <a:solidFill>
                          <a:schemeClr val="bg1"/>
                        </a:solidFill>
                        <a:effectLst/>
                        <a:latin typeface="+mn-lt"/>
                        <a:ea typeface="+mn-ea"/>
                        <a:cs typeface="+mn-cs"/>
                      </a:endParaRPr>
                    </a:p>
                  </a:txBody>
                  <a:tcPr marL="44850" marR="44850" marT="22425" marB="22425" anchor="ctr"/>
                </a:tc>
                <a:tc>
                  <a:txBody>
                    <a:bodyPr/>
                    <a:lstStyle/>
                    <a:p>
                      <a:pPr marL="0" algn="ctr" defTabSz="914400" rtl="0" eaLnBrk="1" fontAlgn="b" latinLnBrk="0" hangingPunct="1"/>
                      <a:r>
                        <a:rPr lang="en-SG" sz="1600" b="0" u="none" strike="noStrike" kern="1200" dirty="0">
                          <a:solidFill>
                            <a:srgbClr val="000A25"/>
                          </a:solidFill>
                          <a:effectLst/>
                        </a:rPr>
                        <a:t>Minimal (formulas recalculate automatically)</a:t>
                      </a:r>
                      <a:endParaRPr lang="en-SG" sz="1600" b="0" i="0" u="none" strike="noStrike" kern="1200" dirty="0">
                        <a:solidFill>
                          <a:srgbClr val="000A25"/>
                        </a:solidFill>
                        <a:effectLst/>
                        <a:latin typeface="+mn-lt"/>
                        <a:ea typeface="+mn-ea"/>
                        <a:cs typeface="+mn-cs"/>
                      </a:endParaRPr>
                    </a:p>
                  </a:txBody>
                  <a:tcPr marL="44850" marR="44850" marT="22425" marB="22425" anchor="ctr"/>
                </a:tc>
                <a:tc>
                  <a:txBody>
                    <a:bodyPr/>
                    <a:lstStyle/>
                    <a:p>
                      <a:pPr marL="0" algn="ctr" defTabSz="914400" rtl="0" eaLnBrk="1" fontAlgn="b" latinLnBrk="0" hangingPunct="1"/>
                      <a:r>
                        <a:rPr lang="en-US" sz="1600" b="0" u="none" strike="noStrike" kern="1200" dirty="0">
                          <a:solidFill>
                            <a:srgbClr val="000A25"/>
                          </a:solidFill>
                          <a:effectLst/>
                        </a:rPr>
                        <a:t>Can create forms, message boxes, buttons</a:t>
                      </a:r>
                      <a:endParaRPr lang="en-US" sz="1600" b="0" i="0" u="none" strike="noStrike" kern="1200" dirty="0">
                        <a:solidFill>
                          <a:srgbClr val="000A25"/>
                        </a:solidFill>
                        <a:effectLst/>
                        <a:latin typeface="+mn-lt"/>
                        <a:ea typeface="+mn-ea"/>
                        <a:cs typeface="+mn-cs"/>
                      </a:endParaRPr>
                    </a:p>
                  </a:txBody>
                  <a:tcPr marL="44850" marR="44850" marT="22425" marB="22425" anchor="ctr"/>
                </a:tc>
                <a:extLst>
                  <a:ext uri="{0D108BD9-81ED-4DB2-BD59-A6C34878D82A}">
                    <a16:rowId xmlns:a16="http://schemas.microsoft.com/office/drawing/2014/main" val="536012016"/>
                  </a:ext>
                </a:extLst>
              </a:tr>
              <a:tr h="409995">
                <a:tc>
                  <a:txBody>
                    <a:bodyPr/>
                    <a:lstStyle/>
                    <a:p>
                      <a:pPr marL="0" algn="ctr" defTabSz="914400" rtl="0" eaLnBrk="1" fontAlgn="b" latinLnBrk="0" hangingPunct="1"/>
                      <a:r>
                        <a:rPr lang="en-SG" sz="1600" b="0" u="none" strike="noStrike" kern="1200" dirty="0">
                          <a:solidFill>
                            <a:schemeClr val="bg1"/>
                          </a:solidFill>
                          <a:effectLst/>
                        </a:rPr>
                        <a:t>Maintainability</a:t>
                      </a:r>
                      <a:endParaRPr lang="en-SG" sz="1600" b="0" i="0" u="none" strike="noStrike" kern="1200" dirty="0">
                        <a:solidFill>
                          <a:schemeClr val="bg1"/>
                        </a:solidFill>
                        <a:effectLst/>
                        <a:latin typeface="+mn-lt"/>
                        <a:ea typeface="+mn-ea"/>
                        <a:cs typeface="+mn-cs"/>
                      </a:endParaRPr>
                    </a:p>
                  </a:txBody>
                  <a:tcPr marL="44850" marR="44850" marT="22425" marB="22425" anchor="ctr"/>
                </a:tc>
                <a:tc>
                  <a:txBody>
                    <a:bodyPr/>
                    <a:lstStyle/>
                    <a:p>
                      <a:pPr marL="0" algn="ctr" defTabSz="914400" rtl="0" eaLnBrk="1" fontAlgn="b" latinLnBrk="0" hangingPunct="1"/>
                      <a:r>
                        <a:rPr lang="en-US" sz="1600" b="0" u="none" strike="noStrike" kern="1200" dirty="0">
                          <a:solidFill>
                            <a:srgbClr val="000A25"/>
                          </a:solidFill>
                          <a:effectLst/>
                        </a:rPr>
                        <a:t>Easy to read and trace in cells</a:t>
                      </a:r>
                      <a:endParaRPr lang="en-US" sz="1600" b="0" i="0" u="none" strike="noStrike" kern="1200" dirty="0">
                        <a:solidFill>
                          <a:srgbClr val="000A25"/>
                        </a:solidFill>
                        <a:effectLst/>
                        <a:latin typeface="+mn-lt"/>
                        <a:ea typeface="+mn-ea"/>
                        <a:cs typeface="+mn-cs"/>
                      </a:endParaRPr>
                    </a:p>
                  </a:txBody>
                  <a:tcPr marL="44850" marR="44850" marT="22425" marB="22425" anchor="ctr"/>
                </a:tc>
                <a:tc>
                  <a:txBody>
                    <a:bodyPr/>
                    <a:lstStyle/>
                    <a:p>
                      <a:pPr marL="0" algn="ctr" defTabSz="914400" rtl="0" eaLnBrk="1" fontAlgn="b" latinLnBrk="0" hangingPunct="1"/>
                      <a:r>
                        <a:rPr lang="en-US" sz="1600" b="0" u="none" strike="noStrike" kern="1200" dirty="0">
                          <a:solidFill>
                            <a:srgbClr val="000A25"/>
                          </a:solidFill>
                          <a:effectLst/>
                        </a:rPr>
                        <a:t>Harder to debug</a:t>
                      </a:r>
                      <a:endParaRPr lang="en-US" sz="1600" b="0" i="0" u="none" strike="noStrike" kern="1200" dirty="0">
                        <a:solidFill>
                          <a:srgbClr val="000A25"/>
                        </a:solidFill>
                        <a:effectLst/>
                        <a:latin typeface="+mn-lt"/>
                        <a:ea typeface="+mn-ea"/>
                        <a:cs typeface="+mn-cs"/>
                      </a:endParaRPr>
                    </a:p>
                  </a:txBody>
                  <a:tcPr marL="44850" marR="44850" marT="22425" marB="22425" anchor="ctr"/>
                </a:tc>
                <a:extLst>
                  <a:ext uri="{0D108BD9-81ED-4DB2-BD59-A6C34878D82A}">
                    <a16:rowId xmlns:a16="http://schemas.microsoft.com/office/drawing/2014/main" val="123830073"/>
                  </a:ext>
                </a:extLst>
              </a:tr>
            </a:tbl>
          </a:graphicData>
        </a:graphic>
      </p:graphicFrame>
      <p:sp>
        <p:nvSpPr>
          <p:cNvPr id="4" name="TextBox 3">
            <a:extLst>
              <a:ext uri="{FF2B5EF4-FFF2-40B4-BE49-F238E27FC236}">
                <a16:creationId xmlns:a16="http://schemas.microsoft.com/office/drawing/2014/main" id="{77A06D31-2A49-1684-5B45-D05A6D2A8027}"/>
              </a:ext>
            </a:extLst>
          </p:cNvPr>
          <p:cNvSpPr txBox="1"/>
          <p:nvPr/>
        </p:nvSpPr>
        <p:spPr>
          <a:xfrm>
            <a:off x="5628054" y="5987015"/>
            <a:ext cx="3545058" cy="369332"/>
          </a:xfrm>
          <a:prstGeom prst="rect">
            <a:avLst/>
          </a:prstGeom>
          <a:noFill/>
        </p:spPr>
        <p:txBody>
          <a:bodyPr wrap="square" rtlCol="0">
            <a:spAutoFit/>
          </a:bodyPr>
          <a:lstStyle/>
          <a:p>
            <a:r>
              <a:rPr lang="en-SG" dirty="0"/>
              <a:t>One is not better than the other</a:t>
            </a:r>
          </a:p>
        </p:txBody>
      </p:sp>
      <p:pic>
        <p:nvPicPr>
          <p:cNvPr id="11" name="Wilmar Logo" descr="logo"/>
          <p:cNvPicPr>
            <a:picLocks noChangeAspect="1" noChangeArrowheads="1"/>
          </p:cNvPicPr>
          <p:nvPr/>
        </p:nvPicPr>
        <p:blipFill>
          <a:blip r:embed="rId6"/>
          <a:srcRect b="15051"/>
          <a:stretch>
            <a:fillRect/>
          </a:stretch>
        </p:blipFill>
        <p:spPr bwMode="auto">
          <a:xfrm>
            <a:off x="10889972" y="6328811"/>
            <a:ext cx="1272209" cy="423041"/>
          </a:xfrm>
          <a:prstGeom prst="rect">
            <a:avLst/>
          </a:prstGeom>
          <a:noFill/>
          <a:ln>
            <a:noFill/>
          </a:ln>
        </p:spPr>
      </p:pic>
    </p:spTree>
    <p:extLst>
      <p:ext uri="{BB962C8B-B14F-4D97-AF65-F5344CB8AC3E}">
        <p14:creationId xmlns:p14="http://schemas.microsoft.com/office/powerpoint/2010/main" val="3196495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D8F02F81-95E6-F65F-1AB5-F98623E2D2C5}"/>
              </a:ext>
            </a:extLst>
          </p:cNvPr>
          <p:cNvGraphicFramePr>
            <a:graphicFrameLocks noChangeAspect="1"/>
          </p:cNvGraphicFramePr>
          <p:nvPr>
            <p:custDataLst>
              <p:tags r:id="rId1"/>
            </p:custDataLst>
            <p:extLst>
              <p:ext uri="{D42A27DB-BD31-4B8C-83A1-F6EECF244321}">
                <p14:modId xmlns:p14="http://schemas.microsoft.com/office/powerpoint/2010/main" val="26099416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84" imgH="385" progId="TCLayout.ActiveDocument.1">
                  <p:embed/>
                </p:oleObj>
              </mc:Choice>
              <mc:Fallback>
                <p:oleObj name="think-cell Slide" r:id="rId3" imgW="384" imgH="385" progId="TCLayout.ActiveDocument.1">
                  <p:embed/>
                  <p:pic>
                    <p:nvPicPr>
                      <p:cNvPr id="9" name="think-cell data - do not delete" hidden="1">
                        <a:extLst>
                          <a:ext uri="{FF2B5EF4-FFF2-40B4-BE49-F238E27FC236}">
                            <a16:creationId xmlns:a16="http://schemas.microsoft.com/office/drawing/2014/main" id="{D8F02F81-95E6-F65F-1AB5-F98623E2D2C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Title 5">
            <a:extLst>
              <a:ext uri="{FF2B5EF4-FFF2-40B4-BE49-F238E27FC236}">
                <a16:creationId xmlns:a16="http://schemas.microsoft.com/office/drawing/2014/main" id="{1701838F-7DF5-04CE-A892-D320768B500A}"/>
              </a:ext>
            </a:extLst>
          </p:cNvPr>
          <p:cNvSpPr>
            <a:spLocks noGrp="1"/>
          </p:cNvSpPr>
          <p:nvPr>
            <p:ph type="title"/>
          </p:nvPr>
        </p:nvSpPr>
        <p:spPr/>
        <p:txBody>
          <a:bodyPr vert="horz"/>
          <a:lstStyle/>
          <a:p>
            <a:r>
              <a:rPr lang="en-SG" dirty="0"/>
              <a:t>VBA VS Python</a:t>
            </a:r>
          </a:p>
        </p:txBody>
      </p:sp>
      <p:graphicFrame>
        <p:nvGraphicFramePr>
          <p:cNvPr id="11" name="Content Placeholder 12">
            <a:extLst>
              <a:ext uri="{FF2B5EF4-FFF2-40B4-BE49-F238E27FC236}">
                <a16:creationId xmlns:a16="http://schemas.microsoft.com/office/drawing/2014/main" id="{6C25C24D-677F-0F18-4FCC-253298B7AD9F}"/>
              </a:ext>
            </a:extLst>
          </p:cNvPr>
          <p:cNvGraphicFramePr>
            <a:graphicFrameLocks/>
          </p:cNvGraphicFramePr>
          <p:nvPr>
            <p:extLst>
              <p:ext uri="{D42A27DB-BD31-4B8C-83A1-F6EECF244321}">
                <p14:modId xmlns:p14="http://schemas.microsoft.com/office/powerpoint/2010/main" val="1263683630"/>
              </p:ext>
            </p:extLst>
          </p:nvPr>
        </p:nvGraphicFramePr>
        <p:xfrm>
          <a:off x="1030416" y="2781722"/>
          <a:ext cx="10131167" cy="3459470"/>
        </p:xfrm>
        <a:graphic>
          <a:graphicData uri="http://schemas.openxmlformats.org/drawingml/2006/table">
            <a:tbl>
              <a:tblPr firstRow="1" firstCol="1">
                <a:tableStyleId>{7DF18680-E054-41AD-8BC1-D1AEF772440D}</a:tableStyleId>
              </a:tblPr>
              <a:tblGrid>
                <a:gridCol w="1890597">
                  <a:extLst>
                    <a:ext uri="{9D8B030D-6E8A-4147-A177-3AD203B41FA5}">
                      <a16:colId xmlns:a16="http://schemas.microsoft.com/office/drawing/2014/main" val="3766032637"/>
                    </a:ext>
                  </a:extLst>
                </a:gridCol>
                <a:gridCol w="3925425">
                  <a:extLst>
                    <a:ext uri="{9D8B030D-6E8A-4147-A177-3AD203B41FA5}">
                      <a16:colId xmlns:a16="http://schemas.microsoft.com/office/drawing/2014/main" val="1765515355"/>
                    </a:ext>
                  </a:extLst>
                </a:gridCol>
                <a:gridCol w="4315145">
                  <a:extLst>
                    <a:ext uri="{9D8B030D-6E8A-4147-A177-3AD203B41FA5}">
                      <a16:colId xmlns:a16="http://schemas.microsoft.com/office/drawing/2014/main" val="1356362506"/>
                    </a:ext>
                  </a:extLst>
                </a:gridCol>
              </a:tblGrid>
              <a:tr h="301288">
                <a:tc>
                  <a:txBody>
                    <a:bodyPr/>
                    <a:lstStyle>
                      <a:lvl1pPr marL="0" algn="l" defTabSz="914400" rtl="0" eaLnBrk="1" latinLnBrk="0" hangingPunct="1">
                        <a:defRPr sz="1800" b="1" kern="1200">
                          <a:solidFill>
                            <a:schemeClr val="lt1"/>
                          </a:solidFill>
                          <a:latin typeface="Aptos" panose="02110004020202020204"/>
                        </a:defRPr>
                      </a:lvl1pPr>
                      <a:lvl2pPr marL="457200" algn="l" defTabSz="914400" rtl="0" eaLnBrk="1" latinLnBrk="0" hangingPunct="1">
                        <a:defRPr sz="1800" b="1" kern="1200">
                          <a:solidFill>
                            <a:schemeClr val="lt1"/>
                          </a:solidFill>
                          <a:latin typeface="Aptos" panose="02110004020202020204"/>
                        </a:defRPr>
                      </a:lvl2pPr>
                      <a:lvl3pPr marL="914400" algn="l" defTabSz="914400" rtl="0" eaLnBrk="1" latinLnBrk="0" hangingPunct="1">
                        <a:defRPr sz="1800" b="1" kern="1200">
                          <a:solidFill>
                            <a:schemeClr val="lt1"/>
                          </a:solidFill>
                          <a:latin typeface="Aptos" panose="02110004020202020204"/>
                        </a:defRPr>
                      </a:lvl3pPr>
                      <a:lvl4pPr marL="1371600" algn="l" defTabSz="914400" rtl="0" eaLnBrk="1" latinLnBrk="0" hangingPunct="1">
                        <a:defRPr sz="1800" b="1" kern="1200">
                          <a:solidFill>
                            <a:schemeClr val="lt1"/>
                          </a:solidFill>
                          <a:latin typeface="Aptos" panose="02110004020202020204"/>
                        </a:defRPr>
                      </a:lvl4pPr>
                      <a:lvl5pPr marL="1828800" algn="l" defTabSz="914400" rtl="0" eaLnBrk="1" latinLnBrk="0" hangingPunct="1">
                        <a:defRPr sz="1800" b="1" kern="1200">
                          <a:solidFill>
                            <a:schemeClr val="lt1"/>
                          </a:solidFill>
                          <a:latin typeface="Aptos" panose="02110004020202020204"/>
                        </a:defRPr>
                      </a:lvl5pPr>
                      <a:lvl6pPr marL="2286000" algn="l" defTabSz="914400" rtl="0" eaLnBrk="1" latinLnBrk="0" hangingPunct="1">
                        <a:defRPr sz="1800" b="1" kern="1200">
                          <a:solidFill>
                            <a:schemeClr val="lt1"/>
                          </a:solidFill>
                          <a:latin typeface="Aptos" panose="02110004020202020204"/>
                        </a:defRPr>
                      </a:lvl6pPr>
                      <a:lvl7pPr marL="2743200" algn="l" defTabSz="914400" rtl="0" eaLnBrk="1" latinLnBrk="0" hangingPunct="1">
                        <a:defRPr sz="1800" b="1" kern="1200">
                          <a:solidFill>
                            <a:schemeClr val="lt1"/>
                          </a:solidFill>
                          <a:latin typeface="Aptos" panose="02110004020202020204"/>
                        </a:defRPr>
                      </a:lvl7pPr>
                      <a:lvl8pPr marL="3200400" algn="l" defTabSz="914400" rtl="0" eaLnBrk="1" latinLnBrk="0" hangingPunct="1">
                        <a:defRPr sz="1800" b="1" kern="1200">
                          <a:solidFill>
                            <a:schemeClr val="lt1"/>
                          </a:solidFill>
                          <a:latin typeface="Aptos" panose="02110004020202020204"/>
                        </a:defRPr>
                      </a:lvl8pPr>
                      <a:lvl9pPr marL="3657600" algn="l" defTabSz="914400" rtl="0" eaLnBrk="1" latinLnBrk="0" hangingPunct="1">
                        <a:defRPr sz="1800" b="1" kern="1200">
                          <a:solidFill>
                            <a:schemeClr val="lt1"/>
                          </a:solidFill>
                          <a:latin typeface="Aptos" panose="02110004020202020204"/>
                        </a:defRPr>
                      </a:lvl9pPr>
                    </a:lstStyle>
                    <a:p>
                      <a:pPr algn="ctr" fontAlgn="b"/>
                      <a:endParaRPr lang="en-SG" sz="1800" b="0" i="0" u="none" strike="noStrike" dirty="0">
                        <a:solidFill>
                          <a:srgbClr val="000000"/>
                        </a:solidFill>
                        <a:effectLst/>
                        <a:latin typeface="+mn-lt"/>
                      </a:endParaRPr>
                    </a:p>
                  </a:txBody>
                  <a:tcPr marL="6350" marR="6350" marT="6350" marB="0" anchor="b"/>
                </a:tc>
                <a:tc>
                  <a:txBody>
                    <a:bodyPr/>
                    <a:lstStyle>
                      <a:lvl1pPr marL="0" algn="l" defTabSz="914400" rtl="0" eaLnBrk="1" latinLnBrk="0" hangingPunct="1">
                        <a:defRPr sz="1800" b="1" kern="1200">
                          <a:solidFill>
                            <a:schemeClr val="lt1"/>
                          </a:solidFill>
                          <a:latin typeface="Aptos" panose="02110004020202020204"/>
                        </a:defRPr>
                      </a:lvl1pPr>
                      <a:lvl2pPr marL="457200" algn="l" defTabSz="914400" rtl="0" eaLnBrk="1" latinLnBrk="0" hangingPunct="1">
                        <a:defRPr sz="1800" b="1" kern="1200">
                          <a:solidFill>
                            <a:schemeClr val="lt1"/>
                          </a:solidFill>
                          <a:latin typeface="Aptos" panose="02110004020202020204"/>
                        </a:defRPr>
                      </a:lvl2pPr>
                      <a:lvl3pPr marL="914400" algn="l" defTabSz="914400" rtl="0" eaLnBrk="1" latinLnBrk="0" hangingPunct="1">
                        <a:defRPr sz="1800" b="1" kern="1200">
                          <a:solidFill>
                            <a:schemeClr val="lt1"/>
                          </a:solidFill>
                          <a:latin typeface="Aptos" panose="02110004020202020204"/>
                        </a:defRPr>
                      </a:lvl3pPr>
                      <a:lvl4pPr marL="1371600" algn="l" defTabSz="914400" rtl="0" eaLnBrk="1" latinLnBrk="0" hangingPunct="1">
                        <a:defRPr sz="1800" b="1" kern="1200">
                          <a:solidFill>
                            <a:schemeClr val="lt1"/>
                          </a:solidFill>
                          <a:latin typeface="Aptos" panose="02110004020202020204"/>
                        </a:defRPr>
                      </a:lvl4pPr>
                      <a:lvl5pPr marL="1828800" algn="l" defTabSz="914400" rtl="0" eaLnBrk="1" latinLnBrk="0" hangingPunct="1">
                        <a:defRPr sz="1800" b="1" kern="1200">
                          <a:solidFill>
                            <a:schemeClr val="lt1"/>
                          </a:solidFill>
                          <a:latin typeface="Aptos" panose="02110004020202020204"/>
                        </a:defRPr>
                      </a:lvl5pPr>
                      <a:lvl6pPr marL="2286000" algn="l" defTabSz="914400" rtl="0" eaLnBrk="1" latinLnBrk="0" hangingPunct="1">
                        <a:defRPr sz="1800" b="1" kern="1200">
                          <a:solidFill>
                            <a:schemeClr val="lt1"/>
                          </a:solidFill>
                          <a:latin typeface="Aptos" panose="02110004020202020204"/>
                        </a:defRPr>
                      </a:lvl6pPr>
                      <a:lvl7pPr marL="2743200" algn="l" defTabSz="914400" rtl="0" eaLnBrk="1" latinLnBrk="0" hangingPunct="1">
                        <a:defRPr sz="1800" b="1" kern="1200">
                          <a:solidFill>
                            <a:schemeClr val="lt1"/>
                          </a:solidFill>
                          <a:latin typeface="Aptos" panose="02110004020202020204"/>
                        </a:defRPr>
                      </a:lvl7pPr>
                      <a:lvl8pPr marL="3200400" algn="l" defTabSz="914400" rtl="0" eaLnBrk="1" latinLnBrk="0" hangingPunct="1">
                        <a:defRPr sz="1800" b="1" kern="1200">
                          <a:solidFill>
                            <a:schemeClr val="lt1"/>
                          </a:solidFill>
                          <a:latin typeface="Aptos" panose="02110004020202020204"/>
                        </a:defRPr>
                      </a:lvl8pPr>
                      <a:lvl9pPr marL="3657600" algn="l" defTabSz="914400" rtl="0" eaLnBrk="1" latinLnBrk="0" hangingPunct="1">
                        <a:defRPr sz="1800" b="1" kern="1200">
                          <a:solidFill>
                            <a:schemeClr val="lt1"/>
                          </a:solidFill>
                          <a:latin typeface="Aptos" panose="02110004020202020204"/>
                        </a:defRPr>
                      </a:lvl9pPr>
                    </a:lstStyle>
                    <a:p>
                      <a:pPr algn="ctr" fontAlgn="b"/>
                      <a:r>
                        <a:rPr lang="en-SG" sz="1800" b="0" u="none" strike="noStrike" dirty="0">
                          <a:solidFill>
                            <a:schemeClr val="bg1"/>
                          </a:solidFill>
                          <a:effectLst/>
                        </a:rPr>
                        <a:t>‌VBA‌</a:t>
                      </a:r>
                      <a:endParaRPr lang="en-SG" sz="1800" b="0" i="0" u="none" strike="noStrike" dirty="0">
                        <a:solidFill>
                          <a:schemeClr val="bg1"/>
                        </a:solidFill>
                        <a:effectLst/>
                        <a:latin typeface="+mn-lt"/>
                      </a:endParaRPr>
                    </a:p>
                  </a:txBody>
                  <a:tcPr marL="6350" marR="6350" marT="6350" marB="0" anchor="b"/>
                </a:tc>
                <a:tc>
                  <a:txBody>
                    <a:bodyPr/>
                    <a:lstStyle>
                      <a:lvl1pPr marL="0" algn="l" defTabSz="914400" rtl="0" eaLnBrk="1" latinLnBrk="0" hangingPunct="1">
                        <a:defRPr sz="1800" b="1" kern="1200">
                          <a:solidFill>
                            <a:schemeClr val="lt1"/>
                          </a:solidFill>
                          <a:latin typeface="Aptos" panose="02110004020202020204"/>
                        </a:defRPr>
                      </a:lvl1pPr>
                      <a:lvl2pPr marL="457200" algn="l" defTabSz="914400" rtl="0" eaLnBrk="1" latinLnBrk="0" hangingPunct="1">
                        <a:defRPr sz="1800" b="1" kern="1200">
                          <a:solidFill>
                            <a:schemeClr val="lt1"/>
                          </a:solidFill>
                          <a:latin typeface="Aptos" panose="02110004020202020204"/>
                        </a:defRPr>
                      </a:lvl2pPr>
                      <a:lvl3pPr marL="914400" algn="l" defTabSz="914400" rtl="0" eaLnBrk="1" latinLnBrk="0" hangingPunct="1">
                        <a:defRPr sz="1800" b="1" kern="1200">
                          <a:solidFill>
                            <a:schemeClr val="lt1"/>
                          </a:solidFill>
                          <a:latin typeface="Aptos" panose="02110004020202020204"/>
                        </a:defRPr>
                      </a:lvl3pPr>
                      <a:lvl4pPr marL="1371600" algn="l" defTabSz="914400" rtl="0" eaLnBrk="1" latinLnBrk="0" hangingPunct="1">
                        <a:defRPr sz="1800" b="1" kern="1200">
                          <a:solidFill>
                            <a:schemeClr val="lt1"/>
                          </a:solidFill>
                          <a:latin typeface="Aptos" panose="02110004020202020204"/>
                        </a:defRPr>
                      </a:lvl4pPr>
                      <a:lvl5pPr marL="1828800" algn="l" defTabSz="914400" rtl="0" eaLnBrk="1" latinLnBrk="0" hangingPunct="1">
                        <a:defRPr sz="1800" b="1" kern="1200">
                          <a:solidFill>
                            <a:schemeClr val="lt1"/>
                          </a:solidFill>
                          <a:latin typeface="Aptos" panose="02110004020202020204"/>
                        </a:defRPr>
                      </a:lvl5pPr>
                      <a:lvl6pPr marL="2286000" algn="l" defTabSz="914400" rtl="0" eaLnBrk="1" latinLnBrk="0" hangingPunct="1">
                        <a:defRPr sz="1800" b="1" kern="1200">
                          <a:solidFill>
                            <a:schemeClr val="lt1"/>
                          </a:solidFill>
                          <a:latin typeface="Aptos" panose="02110004020202020204"/>
                        </a:defRPr>
                      </a:lvl6pPr>
                      <a:lvl7pPr marL="2743200" algn="l" defTabSz="914400" rtl="0" eaLnBrk="1" latinLnBrk="0" hangingPunct="1">
                        <a:defRPr sz="1800" b="1" kern="1200">
                          <a:solidFill>
                            <a:schemeClr val="lt1"/>
                          </a:solidFill>
                          <a:latin typeface="Aptos" panose="02110004020202020204"/>
                        </a:defRPr>
                      </a:lvl7pPr>
                      <a:lvl8pPr marL="3200400" algn="l" defTabSz="914400" rtl="0" eaLnBrk="1" latinLnBrk="0" hangingPunct="1">
                        <a:defRPr sz="1800" b="1" kern="1200">
                          <a:solidFill>
                            <a:schemeClr val="lt1"/>
                          </a:solidFill>
                          <a:latin typeface="Aptos" panose="02110004020202020204"/>
                        </a:defRPr>
                      </a:lvl8pPr>
                      <a:lvl9pPr marL="3657600" algn="l" defTabSz="914400" rtl="0" eaLnBrk="1" latinLnBrk="0" hangingPunct="1">
                        <a:defRPr sz="1800" b="1" kern="1200">
                          <a:solidFill>
                            <a:schemeClr val="lt1"/>
                          </a:solidFill>
                          <a:latin typeface="Aptos" panose="02110004020202020204"/>
                        </a:defRPr>
                      </a:lvl9pPr>
                    </a:lstStyle>
                    <a:p>
                      <a:pPr algn="ctr" fontAlgn="b"/>
                      <a:r>
                        <a:rPr lang="en-SG" sz="1800" b="0" u="none" strike="noStrike" dirty="0">
                          <a:solidFill>
                            <a:schemeClr val="bg1"/>
                          </a:solidFill>
                          <a:effectLst/>
                        </a:rPr>
                        <a:t>‌Python‌</a:t>
                      </a:r>
                      <a:endParaRPr lang="en-SG" sz="1800" b="0" i="0" u="none" strike="noStrike" dirty="0">
                        <a:solidFill>
                          <a:schemeClr val="bg1"/>
                        </a:solidFill>
                        <a:effectLst/>
                        <a:latin typeface="+mn-lt"/>
                      </a:endParaRPr>
                    </a:p>
                  </a:txBody>
                  <a:tcPr marL="6350" marR="6350" marT="6350" marB="0" anchor="b"/>
                </a:tc>
                <a:extLst>
                  <a:ext uri="{0D108BD9-81ED-4DB2-BD59-A6C34878D82A}">
                    <a16:rowId xmlns:a16="http://schemas.microsoft.com/office/drawing/2014/main" val="1370772050"/>
                  </a:ext>
                </a:extLst>
              </a:tr>
              <a:tr h="363753">
                <a:tc>
                  <a:txBody>
                    <a:bodyPr/>
                    <a:lstStyle>
                      <a:lvl1pPr marL="0" algn="l" defTabSz="914400" rtl="0" eaLnBrk="1" latinLnBrk="0" hangingPunct="1">
                        <a:defRPr sz="1800" b="1" kern="1200">
                          <a:solidFill>
                            <a:schemeClr val="lt1"/>
                          </a:solidFill>
                          <a:latin typeface="Aptos" panose="02110004020202020204"/>
                        </a:defRPr>
                      </a:lvl1pPr>
                      <a:lvl2pPr marL="457200" algn="l" defTabSz="914400" rtl="0" eaLnBrk="1" latinLnBrk="0" hangingPunct="1">
                        <a:defRPr sz="1800" b="1" kern="1200">
                          <a:solidFill>
                            <a:schemeClr val="lt1"/>
                          </a:solidFill>
                          <a:latin typeface="Aptos" panose="02110004020202020204"/>
                        </a:defRPr>
                      </a:lvl2pPr>
                      <a:lvl3pPr marL="914400" algn="l" defTabSz="914400" rtl="0" eaLnBrk="1" latinLnBrk="0" hangingPunct="1">
                        <a:defRPr sz="1800" b="1" kern="1200">
                          <a:solidFill>
                            <a:schemeClr val="lt1"/>
                          </a:solidFill>
                          <a:latin typeface="Aptos" panose="02110004020202020204"/>
                        </a:defRPr>
                      </a:lvl3pPr>
                      <a:lvl4pPr marL="1371600" algn="l" defTabSz="914400" rtl="0" eaLnBrk="1" latinLnBrk="0" hangingPunct="1">
                        <a:defRPr sz="1800" b="1" kern="1200">
                          <a:solidFill>
                            <a:schemeClr val="lt1"/>
                          </a:solidFill>
                          <a:latin typeface="Aptos" panose="02110004020202020204"/>
                        </a:defRPr>
                      </a:lvl4pPr>
                      <a:lvl5pPr marL="1828800" algn="l" defTabSz="914400" rtl="0" eaLnBrk="1" latinLnBrk="0" hangingPunct="1">
                        <a:defRPr sz="1800" b="1" kern="1200">
                          <a:solidFill>
                            <a:schemeClr val="lt1"/>
                          </a:solidFill>
                          <a:latin typeface="Aptos" panose="02110004020202020204"/>
                        </a:defRPr>
                      </a:lvl5pPr>
                      <a:lvl6pPr marL="2286000" algn="l" defTabSz="914400" rtl="0" eaLnBrk="1" latinLnBrk="0" hangingPunct="1">
                        <a:defRPr sz="1800" b="1" kern="1200">
                          <a:solidFill>
                            <a:schemeClr val="lt1"/>
                          </a:solidFill>
                          <a:latin typeface="Aptos" panose="02110004020202020204"/>
                        </a:defRPr>
                      </a:lvl6pPr>
                      <a:lvl7pPr marL="2743200" algn="l" defTabSz="914400" rtl="0" eaLnBrk="1" latinLnBrk="0" hangingPunct="1">
                        <a:defRPr sz="1800" b="1" kern="1200">
                          <a:solidFill>
                            <a:schemeClr val="lt1"/>
                          </a:solidFill>
                          <a:latin typeface="Aptos" panose="02110004020202020204"/>
                        </a:defRPr>
                      </a:lvl7pPr>
                      <a:lvl8pPr marL="3200400" algn="l" defTabSz="914400" rtl="0" eaLnBrk="1" latinLnBrk="0" hangingPunct="1">
                        <a:defRPr sz="1800" b="1" kern="1200">
                          <a:solidFill>
                            <a:schemeClr val="lt1"/>
                          </a:solidFill>
                          <a:latin typeface="Aptos" panose="02110004020202020204"/>
                        </a:defRPr>
                      </a:lvl8pPr>
                      <a:lvl9pPr marL="3657600" algn="l" defTabSz="914400" rtl="0" eaLnBrk="1" latinLnBrk="0" hangingPunct="1">
                        <a:defRPr sz="1800" b="1" kern="1200">
                          <a:solidFill>
                            <a:schemeClr val="lt1"/>
                          </a:solidFill>
                          <a:latin typeface="Aptos" panose="02110004020202020204"/>
                        </a:defRPr>
                      </a:lvl9pPr>
                    </a:lstStyle>
                    <a:p>
                      <a:pPr algn="ctr" fontAlgn="b"/>
                      <a:r>
                        <a:rPr lang="en-SG" sz="1800" b="0" u="none" strike="noStrike" dirty="0">
                          <a:solidFill>
                            <a:schemeClr val="bg1"/>
                          </a:solidFill>
                          <a:effectLst/>
                        </a:rPr>
                        <a:t>‌Environment‌</a:t>
                      </a:r>
                      <a:endParaRPr lang="en-SG" sz="1800" b="0" i="0" u="none" strike="noStrike" dirty="0">
                        <a:solidFill>
                          <a:schemeClr val="bg1"/>
                        </a:solidFill>
                        <a:effectLst/>
                        <a:latin typeface="+mn-lt"/>
                      </a:endParaRPr>
                    </a:p>
                  </a:txBody>
                  <a:tcPr marL="6350" marR="6350" marT="6350" marB="0" anchor="b"/>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algn="ctr" defTabSz="914400" rtl="0" eaLnBrk="1" fontAlgn="b" latinLnBrk="0" hangingPunct="1"/>
                      <a:r>
                        <a:rPr lang="en-US" sz="1800" b="0" u="none" strike="noStrike" kern="1200" dirty="0">
                          <a:solidFill>
                            <a:srgbClr val="000000"/>
                          </a:solidFill>
                          <a:effectLst/>
                        </a:rPr>
                        <a:t>Embedded in Excel</a:t>
                      </a:r>
                      <a:endParaRPr lang="en-US" sz="1800" b="0" u="none" strike="noStrike" kern="1200" dirty="0">
                        <a:solidFill>
                          <a:srgbClr val="000000"/>
                        </a:solidFill>
                        <a:effectLst/>
                        <a:latin typeface="+mn-lt"/>
                        <a:ea typeface="+mn-ea"/>
                        <a:cs typeface="+mn-cs"/>
                      </a:endParaRPr>
                    </a:p>
                  </a:txBody>
                  <a:tcPr marL="6350" marR="6350" marT="6350" marB="0" anchor="b"/>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r>
                        <a:rPr lang="en-US" sz="1800" b="0" u="none" strike="noStrike" dirty="0">
                          <a:solidFill>
                            <a:srgbClr val="000000"/>
                          </a:solidFill>
                          <a:effectLst/>
                        </a:rPr>
                        <a:t>Separate installation</a:t>
                      </a:r>
                      <a:endParaRPr lang="en-US" sz="18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3625149664"/>
                  </a:ext>
                </a:extLst>
              </a:tr>
              <a:tr h="616449">
                <a:tc>
                  <a:txBody>
                    <a:bodyPr/>
                    <a:lstStyle>
                      <a:lvl1pPr marL="0" algn="l" defTabSz="914400" rtl="0" eaLnBrk="1" latinLnBrk="0" hangingPunct="1">
                        <a:defRPr sz="1800" b="1" kern="1200">
                          <a:solidFill>
                            <a:schemeClr val="lt1"/>
                          </a:solidFill>
                          <a:latin typeface="Aptos" panose="02110004020202020204"/>
                        </a:defRPr>
                      </a:lvl1pPr>
                      <a:lvl2pPr marL="457200" algn="l" defTabSz="914400" rtl="0" eaLnBrk="1" latinLnBrk="0" hangingPunct="1">
                        <a:defRPr sz="1800" b="1" kern="1200">
                          <a:solidFill>
                            <a:schemeClr val="lt1"/>
                          </a:solidFill>
                          <a:latin typeface="Aptos" panose="02110004020202020204"/>
                        </a:defRPr>
                      </a:lvl2pPr>
                      <a:lvl3pPr marL="914400" algn="l" defTabSz="914400" rtl="0" eaLnBrk="1" latinLnBrk="0" hangingPunct="1">
                        <a:defRPr sz="1800" b="1" kern="1200">
                          <a:solidFill>
                            <a:schemeClr val="lt1"/>
                          </a:solidFill>
                          <a:latin typeface="Aptos" panose="02110004020202020204"/>
                        </a:defRPr>
                      </a:lvl3pPr>
                      <a:lvl4pPr marL="1371600" algn="l" defTabSz="914400" rtl="0" eaLnBrk="1" latinLnBrk="0" hangingPunct="1">
                        <a:defRPr sz="1800" b="1" kern="1200">
                          <a:solidFill>
                            <a:schemeClr val="lt1"/>
                          </a:solidFill>
                          <a:latin typeface="Aptos" panose="02110004020202020204"/>
                        </a:defRPr>
                      </a:lvl4pPr>
                      <a:lvl5pPr marL="1828800" algn="l" defTabSz="914400" rtl="0" eaLnBrk="1" latinLnBrk="0" hangingPunct="1">
                        <a:defRPr sz="1800" b="1" kern="1200">
                          <a:solidFill>
                            <a:schemeClr val="lt1"/>
                          </a:solidFill>
                          <a:latin typeface="Aptos" panose="02110004020202020204"/>
                        </a:defRPr>
                      </a:lvl5pPr>
                      <a:lvl6pPr marL="2286000" algn="l" defTabSz="914400" rtl="0" eaLnBrk="1" latinLnBrk="0" hangingPunct="1">
                        <a:defRPr sz="1800" b="1" kern="1200">
                          <a:solidFill>
                            <a:schemeClr val="lt1"/>
                          </a:solidFill>
                          <a:latin typeface="Aptos" panose="02110004020202020204"/>
                        </a:defRPr>
                      </a:lvl6pPr>
                      <a:lvl7pPr marL="2743200" algn="l" defTabSz="914400" rtl="0" eaLnBrk="1" latinLnBrk="0" hangingPunct="1">
                        <a:defRPr sz="1800" b="1" kern="1200">
                          <a:solidFill>
                            <a:schemeClr val="lt1"/>
                          </a:solidFill>
                          <a:latin typeface="Aptos" panose="02110004020202020204"/>
                        </a:defRPr>
                      </a:lvl7pPr>
                      <a:lvl8pPr marL="3200400" algn="l" defTabSz="914400" rtl="0" eaLnBrk="1" latinLnBrk="0" hangingPunct="1">
                        <a:defRPr sz="1800" b="1" kern="1200">
                          <a:solidFill>
                            <a:schemeClr val="lt1"/>
                          </a:solidFill>
                          <a:latin typeface="Aptos" panose="02110004020202020204"/>
                        </a:defRPr>
                      </a:lvl8pPr>
                      <a:lvl9pPr marL="3657600" algn="l" defTabSz="914400" rtl="0" eaLnBrk="1" latinLnBrk="0" hangingPunct="1">
                        <a:defRPr sz="1800" b="1" kern="1200">
                          <a:solidFill>
                            <a:schemeClr val="lt1"/>
                          </a:solidFill>
                          <a:latin typeface="Aptos" panose="02110004020202020204"/>
                        </a:defRPr>
                      </a:lvl9pPr>
                    </a:lstStyle>
                    <a:p>
                      <a:pPr algn="ctr" fontAlgn="b"/>
                      <a:r>
                        <a:rPr lang="en-SG" sz="1800" b="0" u="none" strike="noStrike" dirty="0">
                          <a:solidFill>
                            <a:schemeClr val="bg1"/>
                          </a:solidFill>
                          <a:effectLst/>
                        </a:rPr>
                        <a:t>‌Primary Use‌</a:t>
                      </a:r>
                      <a:endParaRPr lang="en-SG" sz="1800" b="0" i="0" u="none" strike="noStrike" dirty="0">
                        <a:solidFill>
                          <a:schemeClr val="bg1"/>
                        </a:solidFill>
                        <a:effectLst/>
                        <a:latin typeface="+mn-lt"/>
                      </a:endParaRPr>
                    </a:p>
                  </a:txBody>
                  <a:tcPr marL="6350" marR="6350" marT="6350" marB="0" anchor="b"/>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algn="ctr" defTabSz="914400" rtl="0" eaLnBrk="1" fontAlgn="b" latinLnBrk="0" hangingPunct="1"/>
                      <a:r>
                        <a:rPr lang="en-US" sz="1800" b="0" u="none" strike="noStrike" kern="1200" dirty="0">
                          <a:solidFill>
                            <a:srgbClr val="000000"/>
                          </a:solidFill>
                          <a:effectLst/>
                        </a:rPr>
                        <a:t>Office automation</a:t>
                      </a:r>
                      <a:endParaRPr lang="en-US" sz="1800" b="0" u="none" strike="noStrike" kern="1200" dirty="0">
                        <a:solidFill>
                          <a:srgbClr val="000000"/>
                        </a:solidFill>
                        <a:effectLst/>
                        <a:latin typeface="+mn-lt"/>
                        <a:ea typeface="+mn-ea"/>
                        <a:cs typeface="+mn-cs"/>
                      </a:endParaRPr>
                    </a:p>
                  </a:txBody>
                  <a:tcPr marL="6350" marR="6350" marT="6350" marB="0" anchor="b"/>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r>
                        <a:rPr lang="en-US" sz="1800" b="0" u="none" strike="noStrike" dirty="0">
                          <a:solidFill>
                            <a:srgbClr val="000000"/>
                          </a:solidFill>
                          <a:effectLst/>
                        </a:rPr>
                        <a:t>General-purpose </a:t>
                      </a:r>
                    </a:p>
                    <a:p>
                      <a:pPr algn="ctr" fontAlgn="b"/>
                      <a:r>
                        <a:rPr lang="en-US" sz="1800" b="0" u="none" strike="noStrike" dirty="0">
                          <a:solidFill>
                            <a:srgbClr val="000000"/>
                          </a:solidFill>
                          <a:effectLst/>
                        </a:rPr>
                        <a:t>(web dev, AI, including Office automation)</a:t>
                      </a:r>
                      <a:endParaRPr lang="en-US" sz="18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4047488902"/>
                  </a:ext>
                </a:extLst>
              </a:tr>
              <a:tr h="743213">
                <a:tc>
                  <a:txBody>
                    <a:bodyPr/>
                    <a:lstStyle>
                      <a:lvl1pPr marL="0" algn="l" defTabSz="914400" rtl="0" eaLnBrk="1" latinLnBrk="0" hangingPunct="1">
                        <a:defRPr sz="1800" b="1" kern="1200">
                          <a:solidFill>
                            <a:schemeClr val="lt1"/>
                          </a:solidFill>
                          <a:latin typeface="Aptos" panose="02110004020202020204"/>
                        </a:defRPr>
                      </a:lvl1pPr>
                      <a:lvl2pPr marL="457200" algn="l" defTabSz="914400" rtl="0" eaLnBrk="1" latinLnBrk="0" hangingPunct="1">
                        <a:defRPr sz="1800" b="1" kern="1200">
                          <a:solidFill>
                            <a:schemeClr val="lt1"/>
                          </a:solidFill>
                          <a:latin typeface="Aptos" panose="02110004020202020204"/>
                        </a:defRPr>
                      </a:lvl2pPr>
                      <a:lvl3pPr marL="914400" algn="l" defTabSz="914400" rtl="0" eaLnBrk="1" latinLnBrk="0" hangingPunct="1">
                        <a:defRPr sz="1800" b="1" kern="1200">
                          <a:solidFill>
                            <a:schemeClr val="lt1"/>
                          </a:solidFill>
                          <a:latin typeface="Aptos" panose="02110004020202020204"/>
                        </a:defRPr>
                      </a:lvl3pPr>
                      <a:lvl4pPr marL="1371600" algn="l" defTabSz="914400" rtl="0" eaLnBrk="1" latinLnBrk="0" hangingPunct="1">
                        <a:defRPr sz="1800" b="1" kern="1200">
                          <a:solidFill>
                            <a:schemeClr val="lt1"/>
                          </a:solidFill>
                          <a:latin typeface="Aptos" panose="02110004020202020204"/>
                        </a:defRPr>
                      </a:lvl4pPr>
                      <a:lvl5pPr marL="1828800" algn="l" defTabSz="914400" rtl="0" eaLnBrk="1" latinLnBrk="0" hangingPunct="1">
                        <a:defRPr sz="1800" b="1" kern="1200">
                          <a:solidFill>
                            <a:schemeClr val="lt1"/>
                          </a:solidFill>
                          <a:latin typeface="Aptos" panose="02110004020202020204"/>
                        </a:defRPr>
                      </a:lvl5pPr>
                      <a:lvl6pPr marL="2286000" algn="l" defTabSz="914400" rtl="0" eaLnBrk="1" latinLnBrk="0" hangingPunct="1">
                        <a:defRPr sz="1800" b="1" kern="1200">
                          <a:solidFill>
                            <a:schemeClr val="lt1"/>
                          </a:solidFill>
                          <a:latin typeface="Aptos" panose="02110004020202020204"/>
                        </a:defRPr>
                      </a:lvl6pPr>
                      <a:lvl7pPr marL="2743200" algn="l" defTabSz="914400" rtl="0" eaLnBrk="1" latinLnBrk="0" hangingPunct="1">
                        <a:defRPr sz="1800" b="1" kern="1200">
                          <a:solidFill>
                            <a:schemeClr val="lt1"/>
                          </a:solidFill>
                          <a:latin typeface="Aptos" panose="02110004020202020204"/>
                        </a:defRPr>
                      </a:lvl7pPr>
                      <a:lvl8pPr marL="3200400" algn="l" defTabSz="914400" rtl="0" eaLnBrk="1" latinLnBrk="0" hangingPunct="1">
                        <a:defRPr sz="1800" b="1" kern="1200">
                          <a:solidFill>
                            <a:schemeClr val="lt1"/>
                          </a:solidFill>
                          <a:latin typeface="Aptos" panose="02110004020202020204"/>
                        </a:defRPr>
                      </a:lvl8pPr>
                      <a:lvl9pPr marL="3657600" algn="l" defTabSz="914400" rtl="0" eaLnBrk="1" latinLnBrk="0" hangingPunct="1">
                        <a:defRPr sz="1800" b="1" kern="1200">
                          <a:solidFill>
                            <a:schemeClr val="lt1"/>
                          </a:solidFill>
                          <a:latin typeface="Aptos" panose="02110004020202020204"/>
                        </a:defRPr>
                      </a:lvl9pPr>
                    </a:lstStyle>
                    <a:p>
                      <a:pPr algn="ctr" fontAlgn="b"/>
                      <a:r>
                        <a:rPr lang="en-SG" sz="1800" b="0" u="none" strike="noStrike" dirty="0">
                          <a:solidFill>
                            <a:schemeClr val="bg1"/>
                          </a:solidFill>
                          <a:effectLst/>
                        </a:rPr>
                        <a:t>‌Learning Curve‌</a:t>
                      </a:r>
                      <a:endParaRPr lang="en-SG" sz="1800" b="0" i="0" u="none" strike="noStrike" dirty="0">
                        <a:solidFill>
                          <a:schemeClr val="bg1"/>
                        </a:solidFill>
                        <a:effectLst/>
                        <a:latin typeface="+mn-lt"/>
                      </a:endParaRPr>
                    </a:p>
                  </a:txBody>
                  <a:tcPr marL="6350" marR="6350" marT="6350" marB="0" anchor="b"/>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marL="0" algn="ctr" defTabSz="914400" rtl="0" eaLnBrk="1" fontAlgn="b" latinLnBrk="0" hangingPunct="1"/>
                      <a:r>
                        <a:rPr lang="en-SG" sz="1800" b="0" u="none" strike="noStrike" kern="1200" dirty="0">
                          <a:solidFill>
                            <a:srgbClr val="000000"/>
                          </a:solidFill>
                          <a:effectLst/>
                        </a:rPr>
                        <a:t>More acceptable for excel experts</a:t>
                      </a:r>
                      <a:endParaRPr lang="en-SG" sz="1800" b="0" u="none" strike="noStrike" kern="1200" dirty="0">
                        <a:solidFill>
                          <a:srgbClr val="000000"/>
                        </a:solidFill>
                        <a:effectLst/>
                        <a:latin typeface="+mn-lt"/>
                        <a:ea typeface="+mn-ea"/>
                        <a:cs typeface="+mn-cs"/>
                      </a:endParaRPr>
                    </a:p>
                  </a:txBody>
                  <a:tcPr marL="6350" marR="6350" marT="6350" marB="0" anchor="b"/>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r>
                        <a:rPr lang="en-US" sz="1800" b="0" u="none" strike="noStrike" dirty="0">
                          <a:solidFill>
                            <a:srgbClr val="000000"/>
                          </a:solidFill>
                          <a:effectLst/>
                        </a:rPr>
                        <a:t>Steeper initially to adapt </a:t>
                      </a:r>
                    </a:p>
                    <a:p>
                      <a:pPr algn="ctr" fontAlgn="b"/>
                      <a:r>
                        <a:rPr lang="en-US" sz="1800" b="0" u="none" strike="noStrike" dirty="0">
                          <a:solidFill>
                            <a:srgbClr val="000000"/>
                          </a:solidFill>
                          <a:effectLst/>
                        </a:rPr>
                        <a:t>but the language is simpler</a:t>
                      </a:r>
                      <a:endParaRPr lang="en-US" sz="18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2226827698"/>
                  </a:ext>
                </a:extLst>
              </a:tr>
              <a:tr h="407493">
                <a:tc>
                  <a:txBody>
                    <a:bodyPr/>
                    <a:lstStyle>
                      <a:lvl1pPr marL="0" algn="l" defTabSz="914400" rtl="0" eaLnBrk="1" latinLnBrk="0" hangingPunct="1">
                        <a:defRPr sz="1800" b="1" kern="1200">
                          <a:solidFill>
                            <a:schemeClr val="lt1"/>
                          </a:solidFill>
                          <a:latin typeface="Aptos" panose="02110004020202020204"/>
                        </a:defRPr>
                      </a:lvl1pPr>
                      <a:lvl2pPr marL="457200" algn="l" defTabSz="914400" rtl="0" eaLnBrk="1" latinLnBrk="0" hangingPunct="1">
                        <a:defRPr sz="1800" b="1" kern="1200">
                          <a:solidFill>
                            <a:schemeClr val="lt1"/>
                          </a:solidFill>
                          <a:latin typeface="Aptos" panose="02110004020202020204"/>
                        </a:defRPr>
                      </a:lvl2pPr>
                      <a:lvl3pPr marL="914400" algn="l" defTabSz="914400" rtl="0" eaLnBrk="1" latinLnBrk="0" hangingPunct="1">
                        <a:defRPr sz="1800" b="1" kern="1200">
                          <a:solidFill>
                            <a:schemeClr val="lt1"/>
                          </a:solidFill>
                          <a:latin typeface="Aptos" panose="02110004020202020204"/>
                        </a:defRPr>
                      </a:lvl3pPr>
                      <a:lvl4pPr marL="1371600" algn="l" defTabSz="914400" rtl="0" eaLnBrk="1" latinLnBrk="0" hangingPunct="1">
                        <a:defRPr sz="1800" b="1" kern="1200">
                          <a:solidFill>
                            <a:schemeClr val="lt1"/>
                          </a:solidFill>
                          <a:latin typeface="Aptos" panose="02110004020202020204"/>
                        </a:defRPr>
                      </a:lvl4pPr>
                      <a:lvl5pPr marL="1828800" algn="l" defTabSz="914400" rtl="0" eaLnBrk="1" latinLnBrk="0" hangingPunct="1">
                        <a:defRPr sz="1800" b="1" kern="1200">
                          <a:solidFill>
                            <a:schemeClr val="lt1"/>
                          </a:solidFill>
                          <a:latin typeface="Aptos" panose="02110004020202020204"/>
                        </a:defRPr>
                      </a:lvl5pPr>
                      <a:lvl6pPr marL="2286000" algn="l" defTabSz="914400" rtl="0" eaLnBrk="1" latinLnBrk="0" hangingPunct="1">
                        <a:defRPr sz="1800" b="1" kern="1200">
                          <a:solidFill>
                            <a:schemeClr val="lt1"/>
                          </a:solidFill>
                          <a:latin typeface="Aptos" panose="02110004020202020204"/>
                        </a:defRPr>
                      </a:lvl6pPr>
                      <a:lvl7pPr marL="2743200" algn="l" defTabSz="914400" rtl="0" eaLnBrk="1" latinLnBrk="0" hangingPunct="1">
                        <a:defRPr sz="1800" b="1" kern="1200">
                          <a:solidFill>
                            <a:schemeClr val="lt1"/>
                          </a:solidFill>
                          <a:latin typeface="Aptos" panose="02110004020202020204"/>
                        </a:defRPr>
                      </a:lvl7pPr>
                      <a:lvl8pPr marL="3200400" algn="l" defTabSz="914400" rtl="0" eaLnBrk="1" latinLnBrk="0" hangingPunct="1">
                        <a:defRPr sz="1800" b="1" kern="1200">
                          <a:solidFill>
                            <a:schemeClr val="lt1"/>
                          </a:solidFill>
                          <a:latin typeface="Aptos" panose="02110004020202020204"/>
                        </a:defRPr>
                      </a:lvl8pPr>
                      <a:lvl9pPr marL="3657600" algn="l" defTabSz="914400" rtl="0" eaLnBrk="1" latinLnBrk="0" hangingPunct="1">
                        <a:defRPr sz="1800" b="1" kern="1200">
                          <a:solidFill>
                            <a:schemeClr val="lt1"/>
                          </a:solidFill>
                          <a:latin typeface="Aptos" panose="02110004020202020204"/>
                        </a:defRPr>
                      </a:lvl9pPr>
                    </a:lstStyle>
                    <a:p>
                      <a:pPr algn="ctr" fontAlgn="b"/>
                      <a:r>
                        <a:rPr lang="en-SG" sz="1800" b="0" u="none" strike="noStrike" dirty="0">
                          <a:solidFill>
                            <a:schemeClr val="bg1"/>
                          </a:solidFill>
                          <a:effectLst/>
                        </a:rPr>
                        <a:t>‌Scalability‌</a:t>
                      </a:r>
                      <a:endParaRPr lang="en-SG" sz="1800" b="0" i="0" u="none" strike="noStrike" dirty="0">
                        <a:solidFill>
                          <a:schemeClr val="bg1"/>
                        </a:solidFill>
                        <a:effectLst/>
                        <a:latin typeface="+mn-lt"/>
                      </a:endParaRPr>
                    </a:p>
                  </a:txBody>
                  <a:tcPr marL="6350" marR="6350" marT="6350" marB="0" anchor="b"/>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r>
                        <a:rPr lang="en-US" sz="1800" b="0" u="none" strike="noStrike" dirty="0">
                          <a:solidFill>
                            <a:srgbClr val="000000"/>
                          </a:solidFill>
                          <a:effectLst/>
                        </a:rPr>
                        <a:t>Hard</a:t>
                      </a:r>
                      <a:endParaRPr lang="en-US" sz="1800" b="0" i="0" u="none" strike="noStrike" dirty="0">
                        <a:solidFill>
                          <a:srgbClr val="000000"/>
                        </a:solidFill>
                        <a:effectLst/>
                        <a:latin typeface="+mn-lt"/>
                      </a:endParaRPr>
                    </a:p>
                  </a:txBody>
                  <a:tcPr marL="6350" marR="6350" marT="6350" marB="0" anchor="b"/>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r>
                        <a:rPr lang="en-US" sz="1800" b="0" u="none" strike="noStrike" dirty="0">
                          <a:solidFill>
                            <a:srgbClr val="000000"/>
                          </a:solidFill>
                          <a:effectLst/>
                        </a:rPr>
                        <a:t>Easy</a:t>
                      </a:r>
                      <a:endParaRPr lang="en-US" sz="18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361129034"/>
                  </a:ext>
                </a:extLst>
              </a:tr>
              <a:tr h="431514">
                <a:tc>
                  <a:txBody>
                    <a:bodyPr/>
                    <a:lstStyle/>
                    <a:p>
                      <a:pPr algn="ctr" fontAlgn="b"/>
                      <a:r>
                        <a:rPr lang="en-SG" sz="1800" b="0" u="none" strike="noStrike" dirty="0">
                          <a:solidFill>
                            <a:schemeClr val="bg1"/>
                          </a:solidFill>
                          <a:effectLst/>
                        </a:rPr>
                        <a:t>‌Community </a:t>
                      </a:r>
                      <a:endParaRPr lang="en-SG" sz="1800" b="0" i="0" u="none" strike="noStrike" dirty="0">
                        <a:solidFill>
                          <a:schemeClr val="bg1"/>
                        </a:solidFill>
                        <a:effectLst/>
                        <a:latin typeface="+mn-lt"/>
                      </a:endParaRPr>
                    </a:p>
                  </a:txBody>
                  <a:tcPr marL="6350" marR="6350" marT="6350" marB="0" anchor="b"/>
                </a:tc>
                <a:tc>
                  <a:txBody>
                    <a:bodyPr/>
                    <a:lstStyle/>
                    <a:p>
                      <a:pPr algn="ctr" fontAlgn="b"/>
                      <a:r>
                        <a:rPr lang="en-US" sz="1800" b="0" u="none" strike="noStrike" dirty="0">
                          <a:solidFill>
                            <a:srgbClr val="000000"/>
                          </a:solidFill>
                          <a:effectLst/>
                        </a:rPr>
                        <a:t>Less active</a:t>
                      </a:r>
                      <a:endParaRPr lang="en-US" sz="1800" b="0" i="0" u="none" strike="noStrike" dirty="0">
                        <a:solidFill>
                          <a:srgbClr val="000000"/>
                        </a:solidFill>
                        <a:effectLst/>
                        <a:latin typeface="+mn-lt"/>
                      </a:endParaRPr>
                    </a:p>
                  </a:txBody>
                  <a:tcPr marL="6350" marR="6350" marT="6350" marB="0" anchor="b"/>
                </a:tc>
                <a:tc>
                  <a:txBody>
                    <a:bodyPr/>
                    <a:lstStyle/>
                    <a:p>
                      <a:pPr algn="ctr" fontAlgn="b"/>
                      <a:r>
                        <a:rPr lang="en-US" sz="1800" b="0" u="none" strike="noStrike" dirty="0">
                          <a:solidFill>
                            <a:srgbClr val="000000"/>
                          </a:solidFill>
                          <a:effectLst/>
                        </a:rPr>
                        <a:t>More active</a:t>
                      </a:r>
                      <a:endParaRPr lang="en-US" sz="18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2905939268"/>
                  </a:ext>
                </a:extLst>
              </a:tr>
              <a:tr h="595760">
                <a:tc>
                  <a:txBody>
                    <a:bodyPr/>
                    <a:lstStyle/>
                    <a:p>
                      <a:pPr algn="ctr" fontAlgn="b"/>
                      <a:r>
                        <a:rPr lang="en-SG" sz="1800" b="0" u="none" strike="noStrike" dirty="0">
                          <a:solidFill>
                            <a:schemeClr val="bg1"/>
                          </a:solidFill>
                          <a:effectLst/>
                        </a:rPr>
                        <a:t>Ideal for</a:t>
                      </a:r>
                      <a:endParaRPr lang="en-SG" sz="1800" b="0" i="0" u="none" strike="noStrike" dirty="0">
                        <a:solidFill>
                          <a:schemeClr val="bg1"/>
                        </a:solidFill>
                        <a:effectLst/>
                        <a:latin typeface="+mn-lt"/>
                      </a:endParaRPr>
                    </a:p>
                  </a:txBody>
                  <a:tcPr marL="6350" marR="6350" marT="6350" marB="0" anchor="b"/>
                </a:tc>
                <a:tc>
                  <a:txBody>
                    <a:bodyPr/>
                    <a:lstStyle/>
                    <a:p>
                      <a:pPr algn="ctr" fontAlgn="b"/>
                      <a:r>
                        <a:rPr lang="en-US" sz="1800" b="0" u="none" strike="noStrike" dirty="0">
                          <a:solidFill>
                            <a:srgbClr val="000000"/>
                          </a:solidFill>
                          <a:effectLst/>
                        </a:rPr>
                        <a:t>Simple repetitive Excel tasks</a:t>
                      </a:r>
                      <a:endParaRPr lang="en-US" sz="1800" b="0" i="0" u="none" strike="noStrike" dirty="0">
                        <a:solidFill>
                          <a:srgbClr val="000000"/>
                        </a:solidFill>
                        <a:effectLst/>
                        <a:latin typeface="+mn-lt"/>
                      </a:endParaRPr>
                    </a:p>
                  </a:txBody>
                  <a:tcPr marL="6350" marR="6350" marT="6350" marB="0" anchor="b"/>
                </a:tc>
                <a:tc>
                  <a:txBody>
                    <a:bodyPr/>
                    <a:lstStyle/>
                    <a:p>
                      <a:pPr algn="ctr" fontAlgn="b"/>
                      <a:r>
                        <a:rPr lang="en-US" sz="1800" b="0" u="none" strike="noStrike" dirty="0">
                          <a:solidFill>
                            <a:srgbClr val="000000"/>
                          </a:solidFill>
                          <a:effectLst/>
                        </a:rPr>
                        <a:t>Versatile tasks</a:t>
                      </a:r>
                      <a:endParaRPr lang="en-US" sz="18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2094934559"/>
                  </a:ext>
                </a:extLst>
              </a:tr>
            </a:tbl>
          </a:graphicData>
        </a:graphic>
      </p:graphicFrame>
      <p:pic>
        <p:nvPicPr>
          <p:cNvPr id="12" name="Picture 11">
            <a:extLst>
              <a:ext uri="{FF2B5EF4-FFF2-40B4-BE49-F238E27FC236}">
                <a16:creationId xmlns:a16="http://schemas.microsoft.com/office/drawing/2014/main" id="{A1A08620-69E0-E644-F944-CE53591811CF}"/>
              </a:ext>
            </a:extLst>
          </p:cNvPr>
          <p:cNvPicPr>
            <a:picLocks noChangeAspect="1"/>
          </p:cNvPicPr>
          <p:nvPr/>
        </p:nvPicPr>
        <p:blipFill>
          <a:blip r:embed="rId5"/>
          <a:stretch>
            <a:fillRect/>
          </a:stretch>
        </p:blipFill>
        <p:spPr>
          <a:xfrm>
            <a:off x="4627206" y="2172553"/>
            <a:ext cx="440584" cy="511646"/>
          </a:xfrm>
          <a:prstGeom prst="rect">
            <a:avLst/>
          </a:prstGeom>
        </p:spPr>
      </p:pic>
      <p:pic>
        <p:nvPicPr>
          <p:cNvPr id="13" name="Picture 12" descr="Python logo and symbol, meaning, history, PNG">
            <a:extLst>
              <a:ext uri="{FF2B5EF4-FFF2-40B4-BE49-F238E27FC236}">
                <a16:creationId xmlns:a16="http://schemas.microsoft.com/office/drawing/2014/main" id="{FF3DD024-542D-E5FC-84FF-BF6C835DDC4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22394" y="2172553"/>
            <a:ext cx="1283266" cy="802041"/>
          </a:xfrm>
          <a:prstGeom prst="rect">
            <a:avLst/>
          </a:prstGeom>
          <a:noFill/>
          <a:extLst>
            <a:ext uri="{909E8E84-426E-40DD-AFC4-6F175D3DCCD1}">
              <a14:hiddenFill xmlns:a14="http://schemas.microsoft.com/office/drawing/2010/main">
                <a:solidFill>
                  <a:srgbClr val="FFFFFF"/>
                </a:solidFill>
              </a14:hiddenFill>
            </a:ext>
          </a:extLst>
        </p:spPr>
      </p:pic>
      <p:cxnSp>
        <p:nvCxnSpPr>
          <p:cNvPr id="2" name="Straight Arrow Connector 1">
            <a:extLst>
              <a:ext uri="{FF2B5EF4-FFF2-40B4-BE49-F238E27FC236}">
                <a16:creationId xmlns:a16="http://schemas.microsoft.com/office/drawing/2014/main" id="{90225BA6-C2DB-2489-2C3F-5EB8101FE9B7}"/>
              </a:ext>
            </a:extLst>
          </p:cNvPr>
          <p:cNvCxnSpPr>
            <a:cxnSpLocks/>
          </p:cNvCxnSpPr>
          <p:nvPr/>
        </p:nvCxnSpPr>
        <p:spPr>
          <a:xfrm flipV="1">
            <a:off x="10154608" y="1937744"/>
            <a:ext cx="0" cy="712789"/>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sp>
        <p:nvSpPr>
          <p:cNvPr id="3" name="TextBox 2">
            <a:extLst>
              <a:ext uri="{FF2B5EF4-FFF2-40B4-BE49-F238E27FC236}">
                <a16:creationId xmlns:a16="http://schemas.microsoft.com/office/drawing/2014/main" id="{426CA0DC-4AB8-7DED-477A-165086F940D6}"/>
              </a:ext>
            </a:extLst>
          </p:cNvPr>
          <p:cNvSpPr txBox="1"/>
          <p:nvPr/>
        </p:nvSpPr>
        <p:spPr>
          <a:xfrm>
            <a:off x="8222394" y="1529415"/>
            <a:ext cx="3933825" cy="338554"/>
          </a:xfrm>
          <a:prstGeom prst="rect">
            <a:avLst/>
          </a:prstGeom>
          <a:noFill/>
        </p:spPr>
        <p:txBody>
          <a:bodyPr wrap="square" rtlCol="0">
            <a:spAutoFit/>
          </a:bodyPr>
          <a:lstStyle/>
          <a:p>
            <a:r>
              <a:rPr lang="en-SG" sz="1600" dirty="0">
                <a:effectLst>
                  <a:outerShdw blurRad="38100" dist="38100" dir="2700000" algn="tl">
                    <a:srgbClr val="000000">
                      <a:alpha val="43137"/>
                    </a:srgbClr>
                  </a:outerShdw>
                </a:effectLst>
              </a:rPr>
              <a:t>AI-Assisted Python for Beginners Course</a:t>
            </a:r>
          </a:p>
        </p:txBody>
      </p:sp>
      <p:pic>
        <p:nvPicPr>
          <p:cNvPr id="14" name="Wilmar Logo" descr="logo"/>
          <p:cNvPicPr>
            <a:picLocks noChangeAspect="1" noChangeArrowheads="1"/>
          </p:cNvPicPr>
          <p:nvPr/>
        </p:nvPicPr>
        <p:blipFill>
          <a:blip r:embed="rId7"/>
          <a:srcRect b="15051"/>
          <a:stretch>
            <a:fillRect/>
          </a:stretch>
        </p:blipFill>
        <p:spPr bwMode="auto">
          <a:xfrm>
            <a:off x="10889972" y="6328811"/>
            <a:ext cx="1272209" cy="423041"/>
          </a:xfrm>
          <a:prstGeom prst="rect">
            <a:avLst/>
          </a:prstGeom>
          <a:noFill/>
          <a:ln>
            <a:noFill/>
          </a:ln>
        </p:spPr>
      </p:pic>
    </p:spTree>
    <p:extLst>
      <p:ext uri="{BB962C8B-B14F-4D97-AF65-F5344CB8AC3E}">
        <p14:creationId xmlns:p14="http://schemas.microsoft.com/office/powerpoint/2010/main" val="2218264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D8549F0-C18A-2E4D-108B-8352C7E9DBF6}"/>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7024A395-52E9-89BA-2A0C-E59AFA18D97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5" progId="TCLayout.ActiveDocument.1">
                  <p:embed/>
                </p:oleObj>
              </mc:Choice>
              <mc:Fallback>
                <p:oleObj name="think-cell Slide" r:id="rId4" imgW="384" imgH="385" progId="TCLayout.ActiveDocument.1">
                  <p:embed/>
                  <p:pic>
                    <p:nvPicPr>
                      <p:cNvPr id="5" name="think-cell data - do not delete" hidden="1">
                        <a:extLst>
                          <a:ext uri="{FF2B5EF4-FFF2-40B4-BE49-F238E27FC236}">
                            <a16:creationId xmlns:a16="http://schemas.microsoft.com/office/drawing/2014/main" id="{7024A395-52E9-89BA-2A0C-E59AFA18D97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Title 6">
            <a:extLst>
              <a:ext uri="{FF2B5EF4-FFF2-40B4-BE49-F238E27FC236}">
                <a16:creationId xmlns:a16="http://schemas.microsoft.com/office/drawing/2014/main" id="{3E31135D-7AB8-A125-0123-2E1B791BDCB9}"/>
              </a:ext>
            </a:extLst>
          </p:cNvPr>
          <p:cNvSpPr>
            <a:spLocks noGrp="1"/>
          </p:cNvSpPr>
          <p:nvPr>
            <p:ph type="title"/>
          </p:nvPr>
        </p:nvSpPr>
        <p:spPr/>
        <p:txBody>
          <a:bodyPr vert="horz"/>
          <a:lstStyle/>
          <a:p>
            <a:r>
              <a:rPr lang="en-SG" dirty="0"/>
              <a:t>VBA VS Python</a:t>
            </a:r>
            <a:endParaRPr lang="en-US" dirty="0"/>
          </a:p>
        </p:txBody>
      </p:sp>
      <p:graphicFrame>
        <p:nvGraphicFramePr>
          <p:cNvPr id="13" name="Content Placeholder 12">
            <a:extLst>
              <a:ext uri="{FF2B5EF4-FFF2-40B4-BE49-F238E27FC236}">
                <a16:creationId xmlns:a16="http://schemas.microsoft.com/office/drawing/2014/main" id="{EFFC3E55-46AA-787B-EBAD-DF5F7C4F8417}"/>
              </a:ext>
            </a:extLst>
          </p:cNvPr>
          <p:cNvGraphicFramePr>
            <a:graphicFrameLocks noGrp="1"/>
          </p:cNvGraphicFramePr>
          <p:nvPr>
            <p:ph sz="half" idx="4294967295"/>
            <p:extLst>
              <p:ext uri="{D42A27DB-BD31-4B8C-83A1-F6EECF244321}">
                <p14:modId xmlns:p14="http://schemas.microsoft.com/office/powerpoint/2010/main" val="2529860290"/>
              </p:ext>
            </p:extLst>
          </p:nvPr>
        </p:nvGraphicFramePr>
        <p:xfrm>
          <a:off x="2166731" y="1689510"/>
          <a:ext cx="8099426" cy="4850821"/>
        </p:xfrm>
        <a:graphic>
          <a:graphicData uri="http://schemas.openxmlformats.org/drawingml/2006/table">
            <a:tbl>
              <a:tblPr firstRow="1" firstCol="1"/>
              <a:tblGrid>
                <a:gridCol w="1511450">
                  <a:extLst>
                    <a:ext uri="{9D8B030D-6E8A-4147-A177-3AD203B41FA5}">
                      <a16:colId xmlns:a16="http://schemas.microsoft.com/office/drawing/2014/main" val="3766032637"/>
                    </a:ext>
                  </a:extLst>
                </a:gridCol>
                <a:gridCol w="3284023">
                  <a:extLst>
                    <a:ext uri="{9D8B030D-6E8A-4147-A177-3AD203B41FA5}">
                      <a16:colId xmlns:a16="http://schemas.microsoft.com/office/drawing/2014/main" val="1765515355"/>
                    </a:ext>
                  </a:extLst>
                </a:gridCol>
                <a:gridCol w="3303953">
                  <a:extLst>
                    <a:ext uri="{9D8B030D-6E8A-4147-A177-3AD203B41FA5}">
                      <a16:colId xmlns:a16="http://schemas.microsoft.com/office/drawing/2014/main" val="1356362506"/>
                    </a:ext>
                  </a:extLst>
                </a:gridCol>
              </a:tblGrid>
              <a:tr h="301288">
                <a:tc>
                  <a:txBody>
                    <a:bodyPr/>
                    <a:lstStyle>
                      <a:lvl1pPr marL="0" algn="l" defTabSz="914400" rtl="0" eaLnBrk="1" latinLnBrk="0" hangingPunct="1">
                        <a:defRPr sz="1800" b="1" kern="1200">
                          <a:solidFill>
                            <a:schemeClr val="lt1"/>
                          </a:solidFill>
                          <a:latin typeface="Aptos" panose="02110004020202020204"/>
                        </a:defRPr>
                      </a:lvl1pPr>
                      <a:lvl2pPr marL="457200" algn="l" defTabSz="914400" rtl="0" eaLnBrk="1" latinLnBrk="0" hangingPunct="1">
                        <a:defRPr sz="1800" b="1" kern="1200">
                          <a:solidFill>
                            <a:schemeClr val="lt1"/>
                          </a:solidFill>
                          <a:latin typeface="Aptos" panose="02110004020202020204"/>
                        </a:defRPr>
                      </a:lvl2pPr>
                      <a:lvl3pPr marL="914400" algn="l" defTabSz="914400" rtl="0" eaLnBrk="1" latinLnBrk="0" hangingPunct="1">
                        <a:defRPr sz="1800" b="1" kern="1200">
                          <a:solidFill>
                            <a:schemeClr val="lt1"/>
                          </a:solidFill>
                          <a:latin typeface="Aptos" panose="02110004020202020204"/>
                        </a:defRPr>
                      </a:lvl3pPr>
                      <a:lvl4pPr marL="1371600" algn="l" defTabSz="914400" rtl="0" eaLnBrk="1" latinLnBrk="0" hangingPunct="1">
                        <a:defRPr sz="1800" b="1" kern="1200">
                          <a:solidFill>
                            <a:schemeClr val="lt1"/>
                          </a:solidFill>
                          <a:latin typeface="Aptos" panose="02110004020202020204"/>
                        </a:defRPr>
                      </a:lvl4pPr>
                      <a:lvl5pPr marL="1828800" algn="l" defTabSz="914400" rtl="0" eaLnBrk="1" latinLnBrk="0" hangingPunct="1">
                        <a:defRPr sz="1800" b="1" kern="1200">
                          <a:solidFill>
                            <a:schemeClr val="lt1"/>
                          </a:solidFill>
                          <a:latin typeface="Aptos" panose="02110004020202020204"/>
                        </a:defRPr>
                      </a:lvl5pPr>
                      <a:lvl6pPr marL="2286000" algn="l" defTabSz="914400" rtl="0" eaLnBrk="1" latinLnBrk="0" hangingPunct="1">
                        <a:defRPr sz="1800" b="1" kern="1200">
                          <a:solidFill>
                            <a:schemeClr val="lt1"/>
                          </a:solidFill>
                          <a:latin typeface="Aptos" panose="02110004020202020204"/>
                        </a:defRPr>
                      </a:lvl6pPr>
                      <a:lvl7pPr marL="2743200" algn="l" defTabSz="914400" rtl="0" eaLnBrk="1" latinLnBrk="0" hangingPunct="1">
                        <a:defRPr sz="1800" b="1" kern="1200">
                          <a:solidFill>
                            <a:schemeClr val="lt1"/>
                          </a:solidFill>
                          <a:latin typeface="Aptos" panose="02110004020202020204"/>
                        </a:defRPr>
                      </a:lvl7pPr>
                      <a:lvl8pPr marL="3200400" algn="l" defTabSz="914400" rtl="0" eaLnBrk="1" latinLnBrk="0" hangingPunct="1">
                        <a:defRPr sz="1800" b="1" kern="1200">
                          <a:solidFill>
                            <a:schemeClr val="lt1"/>
                          </a:solidFill>
                          <a:latin typeface="Aptos" panose="02110004020202020204"/>
                        </a:defRPr>
                      </a:lvl8pPr>
                      <a:lvl9pPr marL="3657600" algn="l" defTabSz="914400" rtl="0" eaLnBrk="1" latinLnBrk="0" hangingPunct="1">
                        <a:defRPr sz="1800" b="1" kern="1200">
                          <a:solidFill>
                            <a:schemeClr val="lt1"/>
                          </a:solidFill>
                          <a:latin typeface="Aptos" panose="02110004020202020204"/>
                        </a:defRPr>
                      </a:lvl9pPr>
                    </a:lstStyle>
                    <a:p>
                      <a:pPr algn="ctr" fontAlgn="b"/>
                      <a:endParaRPr lang="en-SG" sz="1800" b="0" i="0" u="none" strike="noStrike" dirty="0">
                        <a:solidFill>
                          <a:srgbClr val="000000"/>
                        </a:solidFill>
                        <a:effectLst/>
                        <a:latin typeface="+mn-lt"/>
                      </a:endParaRPr>
                    </a:p>
                  </a:txBody>
                  <a:tcPr marL="6350" marR="6350" marT="6350" marB="0" anchor="b">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EA72E"/>
                    </a:solidFill>
                  </a:tcPr>
                </a:tc>
                <a:tc>
                  <a:txBody>
                    <a:bodyPr/>
                    <a:lstStyle>
                      <a:lvl1pPr marL="0" algn="l" defTabSz="914400" rtl="0" eaLnBrk="1" latinLnBrk="0" hangingPunct="1">
                        <a:defRPr sz="1800" b="1" kern="1200">
                          <a:solidFill>
                            <a:schemeClr val="lt1"/>
                          </a:solidFill>
                          <a:latin typeface="Aptos" panose="02110004020202020204"/>
                        </a:defRPr>
                      </a:lvl1pPr>
                      <a:lvl2pPr marL="457200" algn="l" defTabSz="914400" rtl="0" eaLnBrk="1" latinLnBrk="0" hangingPunct="1">
                        <a:defRPr sz="1800" b="1" kern="1200">
                          <a:solidFill>
                            <a:schemeClr val="lt1"/>
                          </a:solidFill>
                          <a:latin typeface="Aptos" panose="02110004020202020204"/>
                        </a:defRPr>
                      </a:lvl2pPr>
                      <a:lvl3pPr marL="914400" algn="l" defTabSz="914400" rtl="0" eaLnBrk="1" latinLnBrk="0" hangingPunct="1">
                        <a:defRPr sz="1800" b="1" kern="1200">
                          <a:solidFill>
                            <a:schemeClr val="lt1"/>
                          </a:solidFill>
                          <a:latin typeface="Aptos" panose="02110004020202020204"/>
                        </a:defRPr>
                      </a:lvl3pPr>
                      <a:lvl4pPr marL="1371600" algn="l" defTabSz="914400" rtl="0" eaLnBrk="1" latinLnBrk="0" hangingPunct="1">
                        <a:defRPr sz="1800" b="1" kern="1200">
                          <a:solidFill>
                            <a:schemeClr val="lt1"/>
                          </a:solidFill>
                          <a:latin typeface="Aptos" panose="02110004020202020204"/>
                        </a:defRPr>
                      </a:lvl4pPr>
                      <a:lvl5pPr marL="1828800" algn="l" defTabSz="914400" rtl="0" eaLnBrk="1" latinLnBrk="0" hangingPunct="1">
                        <a:defRPr sz="1800" b="1" kern="1200">
                          <a:solidFill>
                            <a:schemeClr val="lt1"/>
                          </a:solidFill>
                          <a:latin typeface="Aptos" panose="02110004020202020204"/>
                        </a:defRPr>
                      </a:lvl5pPr>
                      <a:lvl6pPr marL="2286000" algn="l" defTabSz="914400" rtl="0" eaLnBrk="1" latinLnBrk="0" hangingPunct="1">
                        <a:defRPr sz="1800" b="1" kern="1200">
                          <a:solidFill>
                            <a:schemeClr val="lt1"/>
                          </a:solidFill>
                          <a:latin typeface="Aptos" panose="02110004020202020204"/>
                        </a:defRPr>
                      </a:lvl6pPr>
                      <a:lvl7pPr marL="2743200" algn="l" defTabSz="914400" rtl="0" eaLnBrk="1" latinLnBrk="0" hangingPunct="1">
                        <a:defRPr sz="1800" b="1" kern="1200">
                          <a:solidFill>
                            <a:schemeClr val="lt1"/>
                          </a:solidFill>
                          <a:latin typeface="Aptos" panose="02110004020202020204"/>
                        </a:defRPr>
                      </a:lvl7pPr>
                      <a:lvl8pPr marL="3200400" algn="l" defTabSz="914400" rtl="0" eaLnBrk="1" latinLnBrk="0" hangingPunct="1">
                        <a:defRPr sz="1800" b="1" kern="1200">
                          <a:solidFill>
                            <a:schemeClr val="lt1"/>
                          </a:solidFill>
                          <a:latin typeface="Aptos" panose="02110004020202020204"/>
                        </a:defRPr>
                      </a:lvl8pPr>
                      <a:lvl9pPr marL="3657600" algn="l" defTabSz="914400" rtl="0" eaLnBrk="1" latinLnBrk="0" hangingPunct="1">
                        <a:defRPr sz="1800" b="1" kern="1200">
                          <a:solidFill>
                            <a:schemeClr val="lt1"/>
                          </a:solidFill>
                          <a:latin typeface="Aptos" panose="02110004020202020204"/>
                        </a:defRPr>
                      </a:lvl9pPr>
                    </a:lstStyle>
                    <a:p>
                      <a:pPr algn="ctr" fontAlgn="b"/>
                      <a:r>
                        <a:rPr lang="en-SG" sz="1800" b="0" u="none" strike="noStrike" dirty="0">
                          <a:solidFill>
                            <a:srgbClr val="000000"/>
                          </a:solidFill>
                          <a:effectLst/>
                          <a:latin typeface="+mn-lt"/>
                        </a:rPr>
                        <a:t>‌VBA‌</a:t>
                      </a:r>
                      <a:endParaRPr lang="en-SG" sz="1800" b="0" i="0" u="none" strike="noStrike" dirty="0">
                        <a:solidFill>
                          <a:srgbClr val="000000"/>
                        </a:solidFill>
                        <a:effectLst/>
                        <a:latin typeface="+mn-lt"/>
                      </a:endParaRPr>
                    </a:p>
                  </a:txBody>
                  <a:tcPr marL="6350" marR="6350" marT="6350" marB="0" anchor="b">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EA72E"/>
                    </a:solidFill>
                  </a:tcPr>
                </a:tc>
                <a:tc>
                  <a:txBody>
                    <a:bodyPr/>
                    <a:lstStyle>
                      <a:lvl1pPr marL="0" algn="l" defTabSz="914400" rtl="0" eaLnBrk="1" latinLnBrk="0" hangingPunct="1">
                        <a:defRPr sz="1800" b="1" kern="1200">
                          <a:solidFill>
                            <a:schemeClr val="lt1"/>
                          </a:solidFill>
                          <a:latin typeface="Aptos" panose="02110004020202020204"/>
                        </a:defRPr>
                      </a:lvl1pPr>
                      <a:lvl2pPr marL="457200" algn="l" defTabSz="914400" rtl="0" eaLnBrk="1" latinLnBrk="0" hangingPunct="1">
                        <a:defRPr sz="1800" b="1" kern="1200">
                          <a:solidFill>
                            <a:schemeClr val="lt1"/>
                          </a:solidFill>
                          <a:latin typeface="Aptos" panose="02110004020202020204"/>
                        </a:defRPr>
                      </a:lvl2pPr>
                      <a:lvl3pPr marL="914400" algn="l" defTabSz="914400" rtl="0" eaLnBrk="1" latinLnBrk="0" hangingPunct="1">
                        <a:defRPr sz="1800" b="1" kern="1200">
                          <a:solidFill>
                            <a:schemeClr val="lt1"/>
                          </a:solidFill>
                          <a:latin typeface="Aptos" panose="02110004020202020204"/>
                        </a:defRPr>
                      </a:lvl3pPr>
                      <a:lvl4pPr marL="1371600" algn="l" defTabSz="914400" rtl="0" eaLnBrk="1" latinLnBrk="0" hangingPunct="1">
                        <a:defRPr sz="1800" b="1" kern="1200">
                          <a:solidFill>
                            <a:schemeClr val="lt1"/>
                          </a:solidFill>
                          <a:latin typeface="Aptos" panose="02110004020202020204"/>
                        </a:defRPr>
                      </a:lvl4pPr>
                      <a:lvl5pPr marL="1828800" algn="l" defTabSz="914400" rtl="0" eaLnBrk="1" latinLnBrk="0" hangingPunct="1">
                        <a:defRPr sz="1800" b="1" kern="1200">
                          <a:solidFill>
                            <a:schemeClr val="lt1"/>
                          </a:solidFill>
                          <a:latin typeface="Aptos" panose="02110004020202020204"/>
                        </a:defRPr>
                      </a:lvl5pPr>
                      <a:lvl6pPr marL="2286000" algn="l" defTabSz="914400" rtl="0" eaLnBrk="1" latinLnBrk="0" hangingPunct="1">
                        <a:defRPr sz="1800" b="1" kern="1200">
                          <a:solidFill>
                            <a:schemeClr val="lt1"/>
                          </a:solidFill>
                          <a:latin typeface="Aptos" panose="02110004020202020204"/>
                        </a:defRPr>
                      </a:lvl6pPr>
                      <a:lvl7pPr marL="2743200" algn="l" defTabSz="914400" rtl="0" eaLnBrk="1" latinLnBrk="0" hangingPunct="1">
                        <a:defRPr sz="1800" b="1" kern="1200">
                          <a:solidFill>
                            <a:schemeClr val="lt1"/>
                          </a:solidFill>
                          <a:latin typeface="Aptos" panose="02110004020202020204"/>
                        </a:defRPr>
                      </a:lvl7pPr>
                      <a:lvl8pPr marL="3200400" algn="l" defTabSz="914400" rtl="0" eaLnBrk="1" latinLnBrk="0" hangingPunct="1">
                        <a:defRPr sz="1800" b="1" kern="1200">
                          <a:solidFill>
                            <a:schemeClr val="lt1"/>
                          </a:solidFill>
                          <a:latin typeface="Aptos" panose="02110004020202020204"/>
                        </a:defRPr>
                      </a:lvl8pPr>
                      <a:lvl9pPr marL="3657600" algn="l" defTabSz="914400" rtl="0" eaLnBrk="1" latinLnBrk="0" hangingPunct="1">
                        <a:defRPr sz="1800" b="1" kern="1200">
                          <a:solidFill>
                            <a:schemeClr val="lt1"/>
                          </a:solidFill>
                          <a:latin typeface="Aptos" panose="02110004020202020204"/>
                        </a:defRPr>
                      </a:lvl9pPr>
                    </a:lstStyle>
                    <a:p>
                      <a:pPr algn="ctr" fontAlgn="b"/>
                      <a:r>
                        <a:rPr lang="en-SG" sz="1800" b="0" u="none" strike="noStrike" dirty="0">
                          <a:solidFill>
                            <a:srgbClr val="000000"/>
                          </a:solidFill>
                          <a:effectLst/>
                          <a:latin typeface="+mn-lt"/>
                        </a:rPr>
                        <a:t>‌Python‌</a:t>
                      </a:r>
                      <a:endParaRPr lang="en-SG" sz="1800" b="0" i="0" u="none" strike="noStrike" dirty="0">
                        <a:solidFill>
                          <a:srgbClr val="000000"/>
                        </a:solidFill>
                        <a:effectLst/>
                        <a:latin typeface="+mn-lt"/>
                      </a:endParaRPr>
                    </a:p>
                  </a:txBody>
                  <a:tcPr marL="6350" marR="6350" marT="6350" marB="0" anchor="b">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EA72E"/>
                    </a:solidFill>
                  </a:tcPr>
                </a:tc>
                <a:extLst>
                  <a:ext uri="{0D108BD9-81ED-4DB2-BD59-A6C34878D82A}">
                    <a16:rowId xmlns:a16="http://schemas.microsoft.com/office/drawing/2014/main" val="1370772050"/>
                  </a:ext>
                </a:extLst>
              </a:tr>
              <a:tr h="753226">
                <a:tc>
                  <a:txBody>
                    <a:bodyPr/>
                    <a:lstStyle>
                      <a:lvl1pPr marL="0" algn="l" defTabSz="914400" rtl="0" eaLnBrk="1" latinLnBrk="0" hangingPunct="1">
                        <a:defRPr sz="1800" b="1" kern="1200">
                          <a:solidFill>
                            <a:schemeClr val="lt1"/>
                          </a:solidFill>
                          <a:latin typeface="Aptos" panose="02110004020202020204"/>
                        </a:defRPr>
                      </a:lvl1pPr>
                      <a:lvl2pPr marL="457200" algn="l" defTabSz="914400" rtl="0" eaLnBrk="1" latinLnBrk="0" hangingPunct="1">
                        <a:defRPr sz="1800" b="1" kern="1200">
                          <a:solidFill>
                            <a:schemeClr val="lt1"/>
                          </a:solidFill>
                          <a:latin typeface="Aptos" panose="02110004020202020204"/>
                        </a:defRPr>
                      </a:lvl2pPr>
                      <a:lvl3pPr marL="914400" algn="l" defTabSz="914400" rtl="0" eaLnBrk="1" latinLnBrk="0" hangingPunct="1">
                        <a:defRPr sz="1800" b="1" kern="1200">
                          <a:solidFill>
                            <a:schemeClr val="lt1"/>
                          </a:solidFill>
                          <a:latin typeface="Aptos" panose="02110004020202020204"/>
                        </a:defRPr>
                      </a:lvl3pPr>
                      <a:lvl4pPr marL="1371600" algn="l" defTabSz="914400" rtl="0" eaLnBrk="1" latinLnBrk="0" hangingPunct="1">
                        <a:defRPr sz="1800" b="1" kern="1200">
                          <a:solidFill>
                            <a:schemeClr val="lt1"/>
                          </a:solidFill>
                          <a:latin typeface="Aptos" panose="02110004020202020204"/>
                        </a:defRPr>
                      </a:lvl4pPr>
                      <a:lvl5pPr marL="1828800" algn="l" defTabSz="914400" rtl="0" eaLnBrk="1" latinLnBrk="0" hangingPunct="1">
                        <a:defRPr sz="1800" b="1" kern="1200">
                          <a:solidFill>
                            <a:schemeClr val="lt1"/>
                          </a:solidFill>
                          <a:latin typeface="Aptos" panose="02110004020202020204"/>
                        </a:defRPr>
                      </a:lvl5pPr>
                      <a:lvl6pPr marL="2286000" algn="l" defTabSz="914400" rtl="0" eaLnBrk="1" latinLnBrk="0" hangingPunct="1">
                        <a:defRPr sz="1800" b="1" kern="1200">
                          <a:solidFill>
                            <a:schemeClr val="lt1"/>
                          </a:solidFill>
                          <a:latin typeface="Aptos" panose="02110004020202020204"/>
                        </a:defRPr>
                      </a:lvl6pPr>
                      <a:lvl7pPr marL="2743200" algn="l" defTabSz="914400" rtl="0" eaLnBrk="1" latinLnBrk="0" hangingPunct="1">
                        <a:defRPr sz="1800" b="1" kern="1200">
                          <a:solidFill>
                            <a:schemeClr val="lt1"/>
                          </a:solidFill>
                          <a:latin typeface="Aptos" panose="02110004020202020204"/>
                        </a:defRPr>
                      </a:lvl7pPr>
                      <a:lvl8pPr marL="3200400" algn="l" defTabSz="914400" rtl="0" eaLnBrk="1" latinLnBrk="0" hangingPunct="1">
                        <a:defRPr sz="1800" b="1" kern="1200">
                          <a:solidFill>
                            <a:schemeClr val="lt1"/>
                          </a:solidFill>
                          <a:latin typeface="Aptos" panose="02110004020202020204"/>
                        </a:defRPr>
                      </a:lvl8pPr>
                      <a:lvl9pPr marL="3657600" algn="l" defTabSz="914400" rtl="0" eaLnBrk="1" latinLnBrk="0" hangingPunct="1">
                        <a:defRPr sz="1800" b="1" kern="1200">
                          <a:solidFill>
                            <a:schemeClr val="lt1"/>
                          </a:solidFill>
                          <a:latin typeface="Aptos" panose="02110004020202020204"/>
                        </a:defRPr>
                      </a:lvl9pPr>
                    </a:lstStyle>
                    <a:p>
                      <a:pPr algn="ctr" fontAlgn="b"/>
                      <a:r>
                        <a:rPr lang="en-SG" sz="1800" b="0" u="none" strike="noStrike" dirty="0">
                          <a:solidFill>
                            <a:srgbClr val="000000"/>
                          </a:solidFill>
                          <a:effectLst/>
                          <a:latin typeface="+mn-lt"/>
                        </a:rPr>
                        <a:t>‌Environment‌</a:t>
                      </a:r>
                      <a:endParaRPr lang="en-SG" sz="1800" b="0" i="0" u="none" strike="noStrike" dirty="0">
                        <a:solidFill>
                          <a:srgbClr val="000000"/>
                        </a:solidFill>
                        <a:effectLst/>
                        <a:latin typeface="+mn-lt"/>
                      </a:endParaRPr>
                    </a:p>
                  </a:txBody>
                  <a:tcPr marL="6350" marR="6350" marT="6350" marB="0" anchor="b">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EA72E"/>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r>
                        <a:rPr lang="en-US" sz="1800" b="0" u="none" strike="noStrike" dirty="0">
                          <a:solidFill>
                            <a:srgbClr val="000000"/>
                          </a:solidFill>
                          <a:effectLst/>
                          <a:latin typeface="+mn-lt"/>
                        </a:rPr>
                        <a:t>Embedded in Microsoft Office (Excel, Word)</a:t>
                      </a:r>
                      <a:endParaRPr lang="en-US" sz="1800" b="0" i="0" u="none" strike="noStrike" dirty="0">
                        <a:solidFill>
                          <a:srgbClr val="000000"/>
                        </a:solidFill>
                        <a:effectLst/>
                        <a:latin typeface="+mn-lt"/>
                      </a:endParaRPr>
                    </a:p>
                  </a:txBody>
                  <a:tcPr marL="6350" marR="6350" marT="6350" marB="0" anchor="b">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EA72E">
                        <a:tint val="20000"/>
                      </a:srgb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r>
                        <a:rPr lang="en-US" sz="1800" b="0" u="none" strike="noStrike" dirty="0">
                          <a:solidFill>
                            <a:srgbClr val="000000"/>
                          </a:solidFill>
                          <a:effectLst/>
                          <a:latin typeface="+mn-lt"/>
                        </a:rPr>
                        <a:t>Requires separate installation; runs independently</a:t>
                      </a:r>
                      <a:endParaRPr lang="en-US" sz="1800" b="0" i="0" u="none" strike="noStrike" dirty="0">
                        <a:solidFill>
                          <a:srgbClr val="000000"/>
                        </a:solidFill>
                        <a:effectLst/>
                        <a:latin typeface="+mn-lt"/>
                      </a:endParaRPr>
                    </a:p>
                  </a:txBody>
                  <a:tcPr marL="6350" marR="6350" marT="6350" marB="0" anchor="b">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EA72E">
                        <a:tint val="20000"/>
                      </a:srgbClr>
                    </a:solidFill>
                  </a:tcPr>
                </a:tc>
                <a:extLst>
                  <a:ext uri="{0D108BD9-81ED-4DB2-BD59-A6C34878D82A}">
                    <a16:rowId xmlns:a16="http://schemas.microsoft.com/office/drawing/2014/main" val="3625149664"/>
                  </a:ext>
                </a:extLst>
              </a:tr>
              <a:tr h="946167">
                <a:tc>
                  <a:txBody>
                    <a:bodyPr/>
                    <a:lstStyle>
                      <a:lvl1pPr marL="0" algn="l" defTabSz="914400" rtl="0" eaLnBrk="1" latinLnBrk="0" hangingPunct="1">
                        <a:defRPr sz="1800" b="1" kern="1200">
                          <a:solidFill>
                            <a:schemeClr val="lt1"/>
                          </a:solidFill>
                          <a:latin typeface="Aptos" panose="02110004020202020204"/>
                        </a:defRPr>
                      </a:lvl1pPr>
                      <a:lvl2pPr marL="457200" algn="l" defTabSz="914400" rtl="0" eaLnBrk="1" latinLnBrk="0" hangingPunct="1">
                        <a:defRPr sz="1800" b="1" kern="1200">
                          <a:solidFill>
                            <a:schemeClr val="lt1"/>
                          </a:solidFill>
                          <a:latin typeface="Aptos" panose="02110004020202020204"/>
                        </a:defRPr>
                      </a:lvl2pPr>
                      <a:lvl3pPr marL="914400" algn="l" defTabSz="914400" rtl="0" eaLnBrk="1" latinLnBrk="0" hangingPunct="1">
                        <a:defRPr sz="1800" b="1" kern="1200">
                          <a:solidFill>
                            <a:schemeClr val="lt1"/>
                          </a:solidFill>
                          <a:latin typeface="Aptos" panose="02110004020202020204"/>
                        </a:defRPr>
                      </a:lvl3pPr>
                      <a:lvl4pPr marL="1371600" algn="l" defTabSz="914400" rtl="0" eaLnBrk="1" latinLnBrk="0" hangingPunct="1">
                        <a:defRPr sz="1800" b="1" kern="1200">
                          <a:solidFill>
                            <a:schemeClr val="lt1"/>
                          </a:solidFill>
                          <a:latin typeface="Aptos" panose="02110004020202020204"/>
                        </a:defRPr>
                      </a:lvl4pPr>
                      <a:lvl5pPr marL="1828800" algn="l" defTabSz="914400" rtl="0" eaLnBrk="1" latinLnBrk="0" hangingPunct="1">
                        <a:defRPr sz="1800" b="1" kern="1200">
                          <a:solidFill>
                            <a:schemeClr val="lt1"/>
                          </a:solidFill>
                          <a:latin typeface="Aptos" panose="02110004020202020204"/>
                        </a:defRPr>
                      </a:lvl5pPr>
                      <a:lvl6pPr marL="2286000" algn="l" defTabSz="914400" rtl="0" eaLnBrk="1" latinLnBrk="0" hangingPunct="1">
                        <a:defRPr sz="1800" b="1" kern="1200">
                          <a:solidFill>
                            <a:schemeClr val="lt1"/>
                          </a:solidFill>
                          <a:latin typeface="Aptos" panose="02110004020202020204"/>
                        </a:defRPr>
                      </a:lvl6pPr>
                      <a:lvl7pPr marL="2743200" algn="l" defTabSz="914400" rtl="0" eaLnBrk="1" latinLnBrk="0" hangingPunct="1">
                        <a:defRPr sz="1800" b="1" kern="1200">
                          <a:solidFill>
                            <a:schemeClr val="lt1"/>
                          </a:solidFill>
                          <a:latin typeface="Aptos" panose="02110004020202020204"/>
                        </a:defRPr>
                      </a:lvl7pPr>
                      <a:lvl8pPr marL="3200400" algn="l" defTabSz="914400" rtl="0" eaLnBrk="1" latinLnBrk="0" hangingPunct="1">
                        <a:defRPr sz="1800" b="1" kern="1200">
                          <a:solidFill>
                            <a:schemeClr val="lt1"/>
                          </a:solidFill>
                          <a:latin typeface="Aptos" panose="02110004020202020204"/>
                        </a:defRPr>
                      </a:lvl8pPr>
                      <a:lvl9pPr marL="3657600" algn="l" defTabSz="914400" rtl="0" eaLnBrk="1" latinLnBrk="0" hangingPunct="1">
                        <a:defRPr sz="1800" b="1" kern="1200">
                          <a:solidFill>
                            <a:schemeClr val="lt1"/>
                          </a:solidFill>
                          <a:latin typeface="Aptos" panose="02110004020202020204"/>
                        </a:defRPr>
                      </a:lvl9pPr>
                    </a:lstStyle>
                    <a:p>
                      <a:pPr algn="ctr" fontAlgn="b"/>
                      <a:r>
                        <a:rPr lang="en-SG" sz="1800" b="0" u="none" strike="noStrike">
                          <a:solidFill>
                            <a:srgbClr val="000000"/>
                          </a:solidFill>
                          <a:effectLst/>
                          <a:latin typeface="+mn-lt"/>
                        </a:rPr>
                        <a:t>‌Primary Use‌</a:t>
                      </a:r>
                      <a:endParaRPr lang="en-SG" sz="1800" b="0" i="0" u="none" strike="noStrike">
                        <a:solidFill>
                          <a:srgbClr val="000000"/>
                        </a:solidFill>
                        <a:effectLst/>
                        <a:latin typeface="+mn-lt"/>
                      </a:endParaRPr>
                    </a:p>
                  </a:txBody>
                  <a:tcPr marL="6350" marR="6350" marT="635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EA72E"/>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r>
                        <a:rPr lang="en-US" sz="1800" b="0" u="none" strike="noStrike" dirty="0">
                          <a:solidFill>
                            <a:srgbClr val="000000"/>
                          </a:solidFill>
                          <a:effectLst/>
                          <a:latin typeface="+mn-lt"/>
                        </a:rPr>
                        <a:t>Office automation (e.g., Excel macros)</a:t>
                      </a:r>
                      <a:endParaRPr lang="en-US" sz="1800" b="0" i="0" u="none" strike="noStrike" dirty="0">
                        <a:solidFill>
                          <a:srgbClr val="000000"/>
                        </a:solidFill>
                        <a:effectLst/>
                        <a:latin typeface="+mn-lt"/>
                      </a:endParaRPr>
                    </a:p>
                  </a:txBody>
                  <a:tcPr marL="6350" marR="6350" marT="635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EA72E">
                        <a:tint val="20000"/>
                      </a:srgb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r>
                        <a:rPr lang="en-US" sz="1800" b="0" u="none" strike="noStrike" dirty="0">
                          <a:solidFill>
                            <a:srgbClr val="000000"/>
                          </a:solidFill>
                          <a:effectLst/>
                          <a:latin typeface="+mn-lt"/>
                        </a:rPr>
                        <a:t>General-purpose (data science, web dev, AI, including Office automation)</a:t>
                      </a:r>
                      <a:endParaRPr lang="en-US" sz="1800" b="0" i="0" u="none" strike="noStrike" dirty="0">
                        <a:solidFill>
                          <a:srgbClr val="000000"/>
                        </a:solidFill>
                        <a:effectLst/>
                        <a:latin typeface="+mn-lt"/>
                      </a:endParaRPr>
                    </a:p>
                  </a:txBody>
                  <a:tcPr marL="6350" marR="6350" marT="635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EA72E">
                        <a:tint val="20000"/>
                      </a:srgbClr>
                    </a:solidFill>
                  </a:tcPr>
                </a:tc>
                <a:extLst>
                  <a:ext uri="{0D108BD9-81ED-4DB2-BD59-A6C34878D82A}">
                    <a16:rowId xmlns:a16="http://schemas.microsoft.com/office/drawing/2014/main" val="4047488902"/>
                  </a:ext>
                </a:extLst>
              </a:tr>
              <a:tr h="743213">
                <a:tc>
                  <a:txBody>
                    <a:bodyPr/>
                    <a:lstStyle>
                      <a:lvl1pPr marL="0" algn="l" defTabSz="914400" rtl="0" eaLnBrk="1" latinLnBrk="0" hangingPunct="1">
                        <a:defRPr sz="1800" b="1" kern="1200">
                          <a:solidFill>
                            <a:schemeClr val="lt1"/>
                          </a:solidFill>
                          <a:latin typeface="Aptos" panose="02110004020202020204"/>
                        </a:defRPr>
                      </a:lvl1pPr>
                      <a:lvl2pPr marL="457200" algn="l" defTabSz="914400" rtl="0" eaLnBrk="1" latinLnBrk="0" hangingPunct="1">
                        <a:defRPr sz="1800" b="1" kern="1200">
                          <a:solidFill>
                            <a:schemeClr val="lt1"/>
                          </a:solidFill>
                          <a:latin typeface="Aptos" panose="02110004020202020204"/>
                        </a:defRPr>
                      </a:lvl2pPr>
                      <a:lvl3pPr marL="914400" algn="l" defTabSz="914400" rtl="0" eaLnBrk="1" latinLnBrk="0" hangingPunct="1">
                        <a:defRPr sz="1800" b="1" kern="1200">
                          <a:solidFill>
                            <a:schemeClr val="lt1"/>
                          </a:solidFill>
                          <a:latin typeface="Aptos" panose="02110004020202020204"/>
                        </a:defRPr>
                      </a:lvl3pPr>
                      <a:lvl4pPr marL="1371600" algn="l" defTabSz="914400" rtl="0" eaLnBrk="1" latinLnBrk="0" hangingPunct="1">
                        <a:defRPr sz="1800" b="1" kern="1200">
                          <a:solidFill>
                            <a:schemeClr val="lt1"/>
                          </a:solidFill>
                          <a:latin typeface="Aptos" panose="02110004020202020204"/>
                        </a:defRPr>
                      </a:lvl4pPr>
                      <a:lvl5pPr marL="1828800" algn="l" defTabSz="914400" rtl="0" eaLnBrk="1" latinLnBrk="0" hangingPunct="1">
                        <a:defRPr sz="1800" b="1" kern="1200">
                          <a:solidFill>
                            <a:schemeClr val="lt1"/>
                          </a:solidFill>
                          <a:latin typeface="Aptos" panose="02110004020202020204"/>
                        </a:defRPr>
                      </a:lvl5pPr>
                      <a:lvl6pPr marL="2286000" algn="l" defTabSz="914400" rtl="0" eaLnBrk="1" latinLnBrk="0" hangingPunct="1">
                        <a:defRPr sz="1800" b="1" kern="1200">
                          <a:solidFill>
                            <a:schemeClr val="lt1"/>
                          </a:solidFill>
                          <a:latin typeface="Aptos" panose="02110004020202020204"/>
                        </a:defRPr>
                      </a:lvl6pPr>
                      <a:lvl7pPr marL="2743200" algn="l" defTabSz="914400" rtl="0" eaLnBrk="1" latinLnBrk="0" hangingPunct="1">
                        <a:defRPr sz="1800" b="1" kern="1200">
                          <a:solidFill>
                            <a:schemeClr val="lt1"/>
                          </a:solidFill>
                          <a:latin typeface="Aptos" panose="02110004020202020204"/>
                        </a:defRPr>
                      </a:lvl7pPr>
                      <a:lvl8pPr marL="3200400" algn="l" defTabSz="914400" rtl="0" eaLnBrk="1" latinLnBrk="0" hangingPunct="1">
                        <a:defRPr sz="1800" b="1" kern="1200">
                          <a:solidFill>
                            <a:schemeClr val="lt1"/>
                          </a:solidFill>
                          <a:latin typeface="Aptos" panose="02110004020202020204"/>
                        </a:defRPr>
                      </a:lvl8pPr>
                      <a:lvl9pPr marL="3657600" algn="l" defTabSz="914400" rtl="0" eaLnBrk="1" latinLnBrk="0" hangingPunct="1">
                        <a:defRPr sz="1800" b="1" kern="1200">
                          <a:solidFill>
                            <a:schemeClr val="lt1"/>
                          </a:solidFill>
                          <a:latin typeface="Aptos" panose="02110004020202020204"/>
                        </a:defRPr>
                      </a:lvl9pPr>
                    </a:lstStyle>
                    <a:p>
                      <a:pPr algn="ctr" fontAlgn="b"/>
                      <a:r>
                        <a:rPr lang="en-SG" sz="1800" b="0" u="none" strike="noStrike">
                          <a:solidFill>
                            <a:srgbClr val="000000"/>
                          </a:solidFill>
                          <a:effectLst/>
                          <a:latin typeface="+mn-lt"/>
                        </a:rPr>
                        <a:t>‌Learning Curve‌</a:t>
                      </a:r>
                      <a:endParaRPr lang="en-SG" sz="1800" b="0" i="0" u="none" strike="noStrike">
                        <a:solidFill>
                          <a:srgbClr val="000000"/>
                        </a:solidFill>
                        <a:effectLst/>
                        <a:latin typeface="+mn-lt"/>
                      </a:endParaRPr>
                    </a:p>
                  </a:txBody>
                  <a:tcPr marL="6350" marR="6350" marT="635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EA72E"/>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r>
                        <a:rPr lang="en-SG" sz="1800" b="0" u="none" strike="noStrike" dirty="0">
                          <a:solidFill>
                            <a:srgbClr val="000000"/>
                          </a:solidFill>
                          <a:effectLst/>
                          <a:latin typeface="+mn-lt"/>
                        </a:rPr>
                        <a:t>More acceptable for excel experts (similar excel formula way of calculation)</a:t>
                      </a:r>
                      <a:endParaRPr lang="en-SG" sz="1800" b="0" i="0" u="none" strike="noStrike" dirty="0">
                        <a:solidFill>
                          <a:srgbClr val="000000"/>
                        </a:solidFill>
                        <a:effectLst/>
                        <a:latin typeface="+mn-lt"/>
                      </a:endParaRPr>
                    </a:p>
                  </a:txBody>
                  <a:tcPr marL="6350" marR="6350" marT="635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EA72E">
                        <a:tint val="20000"/>
                      </a:srgb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r>
                        <a:rPr lang="en-US" sz="1800" b="0" u="none" strike="noStrike" dirty="0">
                          <a:solidFill>
                            <a:srgbClr val="000000"/>
                          </a:solidFill>
                          <a:effectLst/>
                          <a:latin typeface="+mn-lt"/>
                        </a:rPr>
                        <a:t>Steeper initially to adapt to the environment but the language is simpler and closer to English</a:t>
                      </a:r>
                      <a:endParaRPr lang="en-US" sz="1800" b="0" i="0" u="none" strike="noStrike" dirty="0">
                        <a:solidFill>
                          <a:srgbClr val="000000"/>
                        </a:solidFill>
                        <a:effectLst/>
                        <a:latin typeface="+mn-lt"/>
                      </a:endParaRPr>
                    </a:p>
                  </a:txBody>
                  <a:tcPr marL="6350" marR="6350" marT="6350"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EA72E">
                        <a:tint val="20000"/>
                      </a:srgbClr>
                    </a:solidFill>
                  </a:tcPr>
                </a:tc>
                <a:extLst>
                  <a:ext uri="{0D108BD9-81ED-4DB2-BD59-A6C34878D82A}">
                    <a16:rowId xmlns:a16="http://schemas.microsoft.com/office/drawing/2014/main" val="2226827698"/>
                  </a:ext>
                </a:extLst>
              </a:tr>
              <a:tr h="595760">
                <a:tc>
                  <a:txBody>
                    <a:bodyPr/>
                    <a:lstStyle>
                      <a:lvl1pPr marL="0" algn="l" defTabSz="914400" rtl="0" eaLnBrk="1" latinLnBrk="0" hangingPunct="1">
                        <a:defRPr sz="1800" b="1" kern="1200">
                          <a:solidFill>
                            <a:schemeClr val="lt1"/>
                          </a:solidFill>
                          <a:latin typeface="Aptos" panose="02110004020202020204"/>
                        </a:defRPr>
                      </a:lvl1pPr>
                      <a:lvl2pPr marL="457200" algn="l" defTabSz="914400" rtl="0" eaLnBrk="1" latinLnBrk="0" hangingPunct="1">
                        <a:defRPr sz="1800" b="1" kern="1200">
                          <a:solidFill>
                            <a:schemeClr val="lt1"/>
                          </a:solidFill>
                          <a:latin typeface="Aptos" panose="02110004020202020204"/>
                        </a:defRPr>
                      </a:lvl2pPr>
                      <a:lvl3pPr marL="914400" algn="l" defTabSz="914400" rtl="0" eaLnBrk="1" latinLnBrk="0" hangingPunct="1">
                        <a:defRPr sz="1800" b="1" kern="1200">
                          <a:solidFill>
                            <a:schemeClr val="lt1"/>
                          </a:solidFill>
                          <a:latin typeface="Aptos" panose="02110004020202020204"/>
                        </a:defRPr>
                      </a:lvl3pPr>
                      <a:lvl4pPr marL="1371600" algn="l" defTabSz="914400" rtl="0" eaLnBrk="1" latinLnBrk="0" hangingPunct="1">
                        <a:defRPr sz="1800" b="1" kern="1200">
                          <a:solidFill>
                            <a:schemeClr val="lt1"/>
                          </a:solidFill>
                          <a:latin typeface="Aptos" panose="02110004020202020204"/>
                        </a:defRPr>
                      </a:lvl4pPr>
                      <a:lvl5pPr marL="1828800" algn="l" defTabSz="914400" rtl="0" eaLnBrk="1" latinLnBrk="0" hangingPunct="1">
                        <a:defRPr sz="1800" b="1" kern="1200">
                          <a:solidFill>
                            <a:schemeClr val="lt1"/>
                          </a:solidFill>
                          <a:latin typeface="Aptos" panose="02110004020202020204"/>
                        </a:defRPr>
                      </a:lvl5pPr>
                      <a:lvl6pPr marL="2286000" algn="l" defTabSz="914400" rtl="0" eaLnBrk="1" latinLnBrk="0" hangingPunct="1">
                        <a:defRPr sz="1800" b="1" kern="1200">
                          <a:solidFill>
                            <a:schemeClr val="lt1"/>
                          </a:solidFill>
                          <a:latin typeface="Aptos" panose="02110004020202020204"/>
                        </a:defRPr>
                      </a:lvl6pPr>
                      <a:lvl7pPr marL="2743200" algn="l" defTabSz="914400" rtl="0" eaLnBrk="1" latinLnBrk="0" hangingPunct="1">
                        <a:defRPr sz="1800" b="1" kern="1200">
                          <a:solidFill>
                            <a:schemeClr val="lt1"/>
                          </a:solidFill>
                          <a:latin typeface="Aptos" panose="02110004020202020204"/>
                        </a:defRPr>
                      </a:lvl7pPr>
                      <a:lvl8pPr marL="3200400" algn="l" defTabSz="914400" rtl="0" eaLnBrk="1" latinLnBrk="0" hangingPunct="1">
                        <a:defRPr sz="1800" b="1" kern="1200">
                          <a:solidFill>
                            <a:schemeClr val="lt1"/>
                          </a:solidFill>
                          <a:latin typeface="Aptos" panose="02110004020202020204"/>
                        </a:defRPr>
                      </a:lvl8pPr>
                      <a:lvl9pPr marL="3657600" algn="l" defTabSz="914400" rtl="0" eaLnBrk="1" latinLnBrk="0" hangingPunct="1">
                        <a:defRPr sz="1800" b="1" kern="1200">
                          <a:solidFill>
                            <a:schemeClr val="lt1"/>
                          </a:solidFill>
                          <a:latin typeface="Aptos" panose="02110004020202020204"/>
                        </a:defRPr>
                      </a:lvl9pPr>
                    </a:lstStyle>
                    <a:p>
                      <a:pPr algn="ctr" fontAlgn="b"/>
                      <a:r>
                        <a:rPr lang="en-SG" sz="1800" b="0" u="none" strike="noStrike" dirty="0">
                          <a:solidFill>
                            <a:srgbClr val="000000"/>
                          </a:solidFill>
                          <a:effectLst/>
                          <a:latin typeface="+mn-lt"/>
                        </a:rPr>
                        <a:t>‌Scalability‌</a:t>
                      </a:r>
                      <a:endParaRPr lang="en-SG" sz="1800" b="0" i="0" u="none" strike="noStrike" dirty="0">
                        <a:solidFill>
                          <a:srgbClr val="000000"/>
                        </a:solidFill>
                        <a:effectLst/>
                        <a:latin typeface="+mn-lt"/>
                      </a:endParaRPr>
                    </a:p>
                  </a:txBody>
                  <a:tcPr marL="6350" marR="6350" marT="6350" marB="0" anchor="b">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EA72E"/>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r>
                        <a:rPr lang="en-US" sz="1800" b="0" u="none" strike="noStrike" dirty="0">
                          <a:solidFill>
                            <a:srgbClr val="000000"/>
                          </a:solidFill>
                          <a:effectLst/>
                          <a:latin typeface="+mn-lt"/>
                        </a:rPr>
                        <a:t>Limited to Office apps; struggles with large datasets</a:t>
                      </a:r>
                      <a:endParaRPr lang="en-US" sz="1800" b="0" i="0" u="none" strike="noStrike" dirty="0">
                        <a:solidFill>
                          <a:srgbClr val="000000"/>
                        </a:solidFill>
                        <a:effectLst/>
                        <a:latin typeface="+mn-lt"/>
                      </a:endParaRPr>
                    </a:p>
                  </a:txBody>
                  <a:tcPr marL="6350" marR="6350" marT="6350" marB="0" anchor="b">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EA72E">
                        <a:tint val="20000"/>
                      </a:srgbClr>
                    </a:solidFill>
                  </a:tcPr>
                </a:tc>
                <a:tc>
                  <a:txBody>
                    <a:bodyPr/>
                    <a:lstStyle>
                      <a:lvl1pPr marL="0" algn="l" defTabSz="914400" rtl="0" eaLnBrk="1" latinLnBrk="0" hangingPunct="1">
                        <a:defRPr sz="1800" kern="1200">
                          <a:solidFill>
                            <a:schemeClr val="dk1"/>
                          </a:solidFill>
                          <a:latin typeface="Aptos" panose="02110004020202020204"/>
                        </a:defRPr>
                      </a:lvl1pPr>
                      <a:lvl2pPr marL="457200" algn="l" defTabSz="914400" rtl="0" eaLnBrk="1" latinLnBrk="0" hangingPunct="1">
                        <a:defRPr sz="1800" kern="1200">
                          <a:solidFill>
                            <a:schemeClr val="dk1"/>
                          </a:solidFill>
                          <a:latin typeface="Aptos" panose="02110004020202020204"/>
                        </a:defRPr>
                      </a:lvl2pPr>
                      <a:lvl3pPr marL="914400" algn="l" defTabSz="914400" rtl="0" eaLnBrk="1" latinLnBrk="0" hangingPunct="1">
                        <a:defRPr sz="1800" kern="1200">
                          <a:solidFill>
                            <a:schemeClr val="dk1"/>
                          </a:solidFill>
                          <a:latin typeface="Aptos" panose="02110004020202020204"/>
                        </a:defRPr>
                      </a:lvl3pPr>
                      <a:lvl4pPr marL="1371600" algn="l" defTabSz="914400" rtl="0" eaLnBrk="1" latinLnBrk="0" hangingPunct="1">
                        <a:defRPr sz="1800" kern="1200">
                          <a:solidFill>
                            <a:schemeClr val="dk1"/>
                          </a:solidFill>
                          <a:latin typeface="Aptos" panose="02110004020202020204"/>
                        </a:defRPr>
                      </a:lvl4pPr>
                      <a:lvl5pPr marL="1828800" algn="l" defTabSz="914400" rtl="0" eaLnBrk="1" latinLnBrk="0" hangingPunct="1">
                        <a:defRPr sz="1800" kern="1200">
                          <a:solidFill>
                            <a:schemeClr val="dk1"/>
                          </a:solidFill>
                          <a:latin typeface="Aptos" panose="02110004020202020204"/>
                        </a:defRPr>
                      </a:lvl5pPr>
                      <a:lvl6pPr marL="2286000" algn="l" defTabSz="914400" rtl="0" eaLnBrk="1" latinLnBrk="0" hangingPunct="1">
                        <a:defRPr sz="1800" kern="1200">
                          <a:solidFill>
                            <a:schemeClr val="dk1"/>
                          </a:solidFill>
                          <a:latin typeface="Aptos" panose="02110004020202020204"/>
                        </a:defRPr>
                      </a:lvl6pPr>
                      <a:lvl7pPr marL="2743200" algn="l" defTabSz="914400" rtl="0" eaLnBrk="1" latinLnBrk="0" hangingPunct="1">
                        <a:defRPr sz="1800" kern="1200">
                          <a:solidFill>
                            <a:schemeClr val="dk1"/>
                          </a:solidFill>
                          <a:latin typeface="Aptos" panose="02110004020202020204"/>
                        </a:defRPr>
                      </a:lvl7pPr>
                      <a:lvl8pPr marL="3200400" algn="l" defTabSz="914400" rtl="0" eaLnBrk="1" latinLnBrk="0" hangingPunct="1">
                        <a:defRPr sz="1800" kern="1200">
                          <a:solidFill>
                            <a:schemeClr val="dk1"/>
                          </a:solidFill>
                          <a:latin typeface="Aptos" panose="02110004020202020204"/>
                        </a:defRPr>
                      </a:lvl8pPr>
                      <a:lvl9pPr marL="3657600" algn="l" defTabSz="914400" rtl="0" eaLnBrk="1" latinLnBrk="0" hangingPunct="1">
                        <a:defRPr sz="1800" kern="1200">
                          <a:solidFill>
                            <a:schemeClr val="dk1"/>
                          </a:solidFill>
                          <a:latin typeface="Aptos" panose="02110004020202020204"/>
                        </a:defRPr>
                      </a:lvl9pPr>
                    </a:lstStyle>
                    <a:p>
                      <a:pPr algn="ctr" fontAlgn="b"/>
                      <a:r>
                        <a:rPr lang="en-US" sz="1800" b="0" u="none" strike="noStrike" dirty="0">
                          <a:solidFill>
                            <a:srgbClr val="000000"/>
                          </a:solidFill>
                          <a:effectLst/>
                          <a:latin typeface="+mn-lt"/>
                        </a:rPr>
                        <a:t>Handles big data efficiently with packages</a:t>
                      </a:r>
                      <a:endParaRPr lang="en-US" sz="1800" b="0" i="0" u="none" strike="noStrike" dirty="0">
                        <a:solidFill>
                          <a:srgbClr val="000000"/>
                        </a:solidFill>
                        <a:effectLst/>
                        <a:latin typeface="+mn-lt"/>
                      </a:endParaRPr>
                    </a:p>
                  </a:txBody>
                  <a:tcPr marL="6350" marR="6350" marT="6350" marB="0" anchor="b">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EA72E">
                        <a:tint val="20000"/>
                      </a:srgbClr>
                    </a:solidFill>
                  </a:tcPr>
                </a:tc>
                <a:extLst>
                  <a:ext uri="{0D108BD9-81ED-4DB2-BD59-A6C34878D82A}">
                    <a16:rowId xmlns:a16="http://schemas.microsoft.com/office/drawing/2014/main" val="361129034"/>
                  </a:ext>
                </a:extLst>
              </a:tr>
              <a:tr h="595760">
                <a:tc>
                  <a:txBody>
                    <a:bodyPr/>
                    <a:lstStyle/>
                    <a:p>
                      <a:pPr algn="ctr" fontAlgn="b"/>
                      <a:r>
                        <a:rPr lang="en-SG" sz="1800" b="0" i="0" u="none" strike="noStrike" dirty="0">
                          <a:solidFill>
                            <a:srgbClr val="000000"/>
                          </a:solidFill>
                          <a:effectLst/>
                          <a:latin typeface="+mn-lt"/>
                        </a:rPr>
                        <a:t>‌Community </a:t>
                      </a:r>
                    </a:p>
                  </a:txBody>
                  <a:tcPr marL="6350" marR="6350" marT="6350" marB="0" anchor="b">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EA72E"/>
                    </a:solidFill>
                  </a:tcPr>
                </a:tc>
                <a:tc>
                  <a:txBody>
                    <a:bodyPr/>
                    <a:lstStyle/>
                    <a:p>
                      <a:pPr algn="ctr" fontAlgn="b"/>
                      <a:r>
                        <a:rPr lang="en-US" sz="1800" b="0" i="0" u="none" strike="noStrike" dirty="0">
                          <a:solidFill>
                            <a:srgbClr val="000000"/>
                          </a:solidFill>
                          <a:effectLst/>
                          <a:latin typeface="+mn-lt"/>
                        </a:rPr>
                        <a:t>Less active and older resources</a:t>
                      </a:r>
                    </a:p>
                  </a:txBody>
                  <a:tcPr marL="6350" marR="6350" marT="6350" marB="0" anchor="b">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EA72E">
                        <a:tint val="20000"/>
                      </a:srgbClr>
                    </a:solidFill>
                  </a:tcPr>
                </a:tc>
                <a:tc>
                  <a:txBody>
                    <a:bodyPr/>
                    <a:lstStyle/>
                    <a:p>
                      <a:pPr algn="ctr" fontAlgn="b"/>
                      <a:r>
                        <a:rPr lang="en-US" sz="1800" b="0" i="0" u="none" strike="noStrike" dirty="0">
                          <a:solidFill>
                            <a:srgbClr val="000000"/>
                          </a:solidFill>
                          <a:effectLst/>
                          <a:latin typeface="+mn-lt"/>
                        </a:rPr>
                        <a:t>More active and continuously evolving. Many tools available. </a:t>
                      </a:r>
                    </a:p>
                  </a:txBody>
                  <a:tcPr marL="6350" marR="6350" marT="6350" marB="0" anchor="b">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EA72E">
                        <a:tint val="20000"/>
                      </a:srgbClr>
                    </a:solidFill>
                  </a:tcPr>
                </a:tc>
                <a:extLst>
                  <a:ext uri="{0D108BD9-81ED-4DB2-BD59-A6C34878D82A}">
                    <a16:rowId xmlns:a16="http://schemas.microsoft.com/office/drawing/2014/main" val="2905939268"/>
                  </a:ext>
                </a:extLst>
              </a:tr>
              <a:tr h="595760">
                <a:tc>
                  <a:txBody>
                    <a:bodyPr/>
                    <a:lstStyle/>
                    <a:p>
                      <a:pPr algn="ctr" fontAlgn="b"/>
                      <a:r>
                        <a:rPr lang="en-SG" sz="1800" b="0" i="0" u="none" strike="noStrike" dirty="0">
                          <a:solidFill>
                            <a:srgbClr val="000000"/>
                          </a:solidFill>
                          <a:effectLst/>
                          <a:latin typeface="+mn-lt"/>
                        </a:rPr>
                        <a:t>Ideal for</a:t>
                      </a:r>
                    </a:p>
                  </a:txBody>
                  <a:tcPr marL="6350" marR="6350" marT="6350" marB="0" anchor="b">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EA72E"/>
                    </a:solidFill>
                  </a:tcPr>
                </a:tc>
                <a:tc>
                  <a:txBody>
                    <a:bodyPr/>
                    <a:lstStyle/>
                    <a:p>
                      <a:pPr algn="ctr" fontAlgn="b"/>
                      <a:r>
                        <a:rPr lang="en-US" sz="1800" b="0" i="0" u="none" strike="noStrike" dirty="0">
                          <a:solidFill>
                            <a:srgbClr val="000000"/>
                          </a:solidFill>
                          <a:effectLst/>
                          <a:latin typeface="+mn-lt"/>
                        </a:rPr>
                        <a:t>Simple repetitive Excel tasks (e.g., formatting, copy-pasting, filtering)</a:t>
                      </a:r>
                    </a:p>
                  </a:txBody>
                  <a:tcPr marL="6350" marR="6350" marT="6350" marB="0" anchor="b">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EA72E">
                        <a:tint val="20000"/>
                      </a:srgbClr>
                    </a:solidFill>
                  </a:tcPr>
                </a:tc>
                <a:tc>
                  <a:txBody>
                    <a:bodyPr/>
                    <a:lstStyle/>
                    <a:p>
                      <a:pPr algn="ctr" fontAlgn="b"/>
                      <a:r>
                        <a:rPr lang="en-US" sz="1800" b="0" i="0" u="none" strike="noStrike" dirty="0">
                          <a:solidFill>
                            <a:srgbClr val="000000"/>
                          </a:solidFill>
                          <a:effectLst/>
                          <a:latin typeface="+mn-lt"/>
                        </a:rPr>
                        <a:t>Versatile tasks that requires more flexibility, functionality or add-on intelligence. </a:t>
                      </a:r>
                    </a:p>
                  </a:txBody>
                  <a:tcPr marL="6350" marR="6350" marT="6350" marB="0" anchor="b">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EA72E">
                        <a:tint val="20000"/>
                      </a:srgbClr>
                    </a:solidFill>
                  </a:tcPr>
                </a:tc>
                <a:extLst>
                  <a:ext uri="{0D108BD9-81ED-4DB2-BD59-A6C34878D82A}">
                    <a16:rowId xmlns:a16="http://schemas.microsoft.com/office/drawing/2014/main" val="2094934559"/>
                  </a:ext>
                </a:extLst>
              </a:tr>
            </a:tbl>
          </a:graphicData>
        </a:graphic>
      </p:graphicFrame>
      <p:pic>
        <p:nvPicPr>
          <p:cNvPr id="2" name="Picture 1">
            <a:extLst>
              <a:ext uri="{FF2B5EF4-FFF2-40B4-BE49-F238E27FC236}">
                <a16:creationId xmlns:a16="http://schemas.microsoft.com/office/drawing/2014/main" id="{67887E68-4DE8-E820-E1DE-80FB628BCCBA}"/>
              </a:ext>
            </a:extLst>
          </p:cNvPr>
          <p:cNvPicPr>
            <a:picLocks noChangeAspect="1"/>
          </p:cNvPicPr>
          <p:nvPr/>
        </p:nvPicPr>
        <p:blipFill>
          <a:blip r:embed="rId6"/>
          <a:stretch>
            <a:fillRect/>
          </a:stretch>
        </p:blipFill>
        <p:spPr>
          <a:xfrm>
            <a:off x="4975964" y="1047750"/>
            <a:ext cx="440584" cy="511646"/>
          </a:xfrm>
          <a:prstGeom prst="rect">
            <a:avLst/>
          </a:prstGeom>
        </p:spPr>
      </p:pic>
      <p:pic>
        <p:nvPicPr>
          <p:cNvPr id="3" name="Picture 2" descr="Python logo and symbol, meaning, history, PNG">
            <a:extLst>
              <a:ext uri="{FF2B5EF4-FFF2-40B4-BE49-F238E27FC236}">
                <a16:creationId xmlns:a16="http://schemas.microsoft.com/office/drawing/2014/main" id="{315D8CD4-D8EC-7E31-0AEA-14ECEFC82AD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90317" y="1047750"/>
            <a:ext cx="1283266" cy="802041"/>
          </a:xfrm>
          <a:prstGeom prst="rect">
            <a:avLst/>
          </a:prstGeom>
          <a:noFill/>
          <a:extLst>
            <a:ext uri="{909E8E84-426E-40DD-AFC4-6F175D3DCCD1}">
              <a14:hiddenFill xmlns:a14="http://schemas.microsoft.com/office/drawing/2010/main">
                <a:solidFill>
                  <a:srgbClr val="FFFFFF"/>
                </a:solidFill>
              </a14:hiddenFill>
            </a:ext>
          </a:extLst>
        </p:spPr>
      </p:pic>
      <p:pic>
        <p:nvPicPr>
          <p:cNvPr id="14" name="Wilmar Logo" descr="logo"/>
          <p:cNvPicPr>
            <a:picLocks noChangeAspect="1" noChangeArrowheads="1"/>
          </p:cNvPicPr>
          <p:nvPr/>
        </p:nvPicPr>
        <p:blipFill>
          <a:blip r:embed="rId8"/>
          <a:srcRect b="15051"/>
          <a:stretch>
            <a:fillRect/>
          </a:stretch>
        </p:blipFill>
        <p:spPr bwMode="auto">
          <a:xfrm>
            <a:off x="10889972" y="6328811"/>
            <a:ext cx="1272209" cy="423041"/>
          </a:xfrm>
          <a:prstGeom prst="rect">
            <a:avLst/>
          </a:prstGeom>
          <a:noFill/>
          <a:ln>
            <a:noFill/>
          </a:ln>
        </p:spPr>
      </p:pic>
    </p:spTree>
    <p:extLst>
      <p:ext uri="{BB962C8B-B14F-4D97-AF65-F5344CB8AC3E}">
        <p14:creationId xmlns:p14="http://schemas.microsoft.com/office/powerpoint/2010/main" val="23597404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2FE11-B5AE-4348-1A66-5A035E387B20}"/>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417E44C5-7696-2AE0-7A3B-F3CC39912684}"/>
              </a:ext>
            </a:extLst>
          </p:cNvPr>
          <p:cNvGraphicFramePr>
            <a:graphicFrameLocks noChangeAspect="1"/>
          </p:cNvGraphicFramePr>
          <p:nvPr>
            <p:custDataLst>
              <p:tags r:id="rId1"/>
            </p:custDataLst>
            <p:extLst>
              <p:ext uri="{D42A27DB-BD31-4B8C-83A1-F6EECF244321}">
                <p14:modId xmlns:p14="http://schemas.microsoft.com/office/powerpoint/2010/main" val="2229935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5" progId="TCLayout.ActiveDocument.1">
                  <p:embed/>
                </p:oleObj>
              </mc:Choice>
              <mc:Fallback>
                <p:oleObj name="think-cell Slide" r:id="rId4" imgW="384" imgH="385" progId="TCLayout.ActiveDocument.1">
                  <p:embed/>
                  <p:pic>
                    <p:nvPicPr>
                      <p:cNvPr id="5" name="think-cell data - do not delete" hidden="1">
                        <a:extLst>
                          <a:ext uri="{FF2B5EF4-FFF2-40B4-BE49-F238E27FC236}">
                            <a16:creationId xmlns:a16="http://schemas.microsoft.com/office/drawing/2014/main" id="{417E44C5-7696-2AE0-7A3B-F3CC3991268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Title 6">
            <a:extLst>
              <a:ext uri="{FF2B5EF4-FFF2-40B4-BE49-F238E27FC236}">
                <a16:creationId xmlns:a16="http://schemas.microsoft.com/office/drawing/2014/main" id="{4E4523A6-07C1-70F0-3497-A34F87FDF42D}"/>
              </a:ext>
            </a:extLst>
          </p:cNvPr>
          <p:cNvSpPr>
            <a:spLocks noGrp="1"/>
          </p:cNvSpPr>
          <p:nvPr>
            <p:ph type="title"/>
          </p:nvPr>
        </p:nvSpPr>
        <p:spPr/>
        <p:txBody>
          <a:bodyPr vert="horz"/>
          <a:lstStyle/>
          <a:p>
            <a:r>
              <a:rPr lang="en-SG" dirty="0">
                <a:solidFill>
                  <a:srgbClr val="000A25"/>
                </a:solidFill>
              </a:rPr>
              <a:t>Enable VBA in excel and create </a:t>
            </a:r>
            <a:r>
              <a:rPr lang="en-SG" dirty="0" err="1">
                <a:solidFill>
                  <a:srgbClr val="000A25"/>
                </a:solidFill>
              </a:rPr>
              <a:t>xlsm</a:t>
            </a:r>
            <a:r>
              <a:rPr lang="en-SG" dirty="0">
                <a:solidFill>
                  <a:srgbClr val="000A25"/>
                </a:solidFill>
              </a:rPr>
              <a:t> file</a:t>
            </a:r>
            <a:endParaRPr lang="en-US" dirty="0">
              <a:solidFill>
                <a:srgbClr val="000A25"/>
              </a:solidFill>
            </a:endParaRPr>
          </a:p>
        </p:txBody>
      </p:sp>
      <p:pic>
        <p:nvPicPr>
          <p:cNvPr id="11" name="Picture 10">
            <a:extLst>
              <a:ext uri="{FF2B5EF4-FFF2-40B4-BE49-F238E27FC236}">
                <a16:creationId xmlns:a16="http://schemas.microsoft.com/office/drawing/2014/main" id="{8A5A26A8-CAA1-DE5B-19FA-E3D74BC0028F}"/>
              </a:ext>
            </a:extLst>
          </p:cNvPr>
          <p:cNvPicPr>
            <a:picLocks noChangeAspect="1"/>
          </p:cNvPicPr>
          <p:nvPr/>
        </p:nvPicPr>
        <p:blipFill>
          <a:blip r:embed="rId6"/>
          <a:stretch>
            <a:fillRect/>
          </a:stretch>
        </p:blipFill>
        <p:spPr>
          <a:xfrm>
            <a:off x="2234293" y="1217533"/>
            <a:ext cx="6595155" cy="5409090"/>
          </a:xfrm>
          <a:prstGeom prst="rect">
            <a:avLst/>
          </a:prstGeom>
        </p:spPr>
      </p:pic>
      <p:pic>
        <p:nvPicPr>
          <p:cNvPr id="13" name="Picture 12">
            <a:extLst>
              <a:ext uri="{FF2B5EF4-FFF2-40B4-BE49-F238E27FC236}">
                <a16:creationId xmlns:a16="http://schemas.microsoft.com/office/drawing/2014/main" id="{4ABF6F1E-F0CB-70E0-FCE2-28CB5B6E33A1}"/>
              </a:ext>
            </a:extLst>
          </p:cNvPr>
          <p:cNvPicPr>
            <a:picLocks noChangeAspect="1"/>
          </p:cNvPicPr>
          <p:nvPr/>
        </p:nvPicPr>
        <p:blipFill>
          <a:blip r:embed="rId7"/>
          <a:stretch>
            <a:fillRect/>
          </a:stretch>
        </p:blipFill>
        <p:spPr>
          <a:xfrm>
            <a:off x="923359" y="1217533"/>
            <a:ext cx="845457" cy="4851984"/>
          </a:xfrm>
          <a:prstGeom prst="rect">
            <a:avLst/>
          </a:prstGeom>
        </p:spPr>
      </p:pic>
      <p:pic>
        <p:nvPicPr>
          <p:cNvPr id="14" name="Wilmar Logo" descr="logo"/>
          <p:cNvPicPr>
            <a:picLocks noChangeAspect="1" noChangeArrowheads="1"/>
          </p:cNvPicPr>
          <p:nvPr/>
        </p:nvPicPr>
        <p:blipFill>
          <a:blip r:embed="rId8"/>
          <a:srcRect b="15051"/>
          <a:stretch>
            <a:fillRect/>
          </a:stretch>
        </p:blipFill>
        <p:spPr bwMode="auto">
          <a:xfrm>
            <a:off x="10889972" y="6328811"/>
            <a:ext cx="1272209" cy="423041"/>
          </a:xfrm>
          <a:prstGeom prst="rect">
            <a:avLst/>
          </a:prstGeom>
          <a:noFill/>
          <a:ln>
            <a:noFill/>
          </a:ln>
        </p:spPr>
      </p:pic>
    </p:spTree>
    <p:extLst>
      <p:ext uri="{BB962C8B-B14F-4D97-AF65-F5344CB8AC3E}">
        <p14:creationId xmlns:p14="http://schemas.microsoft.com/office/powerpoint/2010/main" val="104694990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1_Head_Slides">
  <a:themeElements>
    <a:clrScheme name="Interfood 2021">
      <a:dk1>
        <a:srgbClr val="54585A"/>
      </a:dk1>
      <a:lt1>
        <a:srgbClr val="FFFFFF"/>
      </a:lt1>
      <a:dk2>
        <a:srgbClr val="44AE59"/>
      </a:dk2>
      <a:lt2>
        <a:srgbClr val="ECECEC"/>
      </a:lt2>
      <a:accent1>
        <a:srgbClr val="115E67"/>
      </a:accent1>
      <a:accent2>
        <a:srgbClr val="FFC845"/>
      </a:accent2>
      <a:accent3>
        <a:srgbClr val="9BCBEB"/>
      </a:accent3>
      <a:accent4>
        <a:srgbClr val="54585A"/>
      </a:accent4>
      <a:accent5>
        <a:srgbClr val="44AE59"/>
      </a:accent5>
      <a:accent6>
        <a:srgbClr val="C00000"/>
      </a:accent6>
      <a:hlink>
        <a:srgbClr val="115E67"/>
      </a:hlink>
      <a:folHlink>
        <a:srgbClr val="954F72"/>
      </a:folHlink>
    </a:clrScheme>
    <a:fontScheme name="Custom 2">
      <a:majorFont>
        <a:latin typeface="Geomanist Medium"/>
        <a:ea typeface=""/>
        <a:cs typeface=""/>
      </a:majorFont>
      <a:minorFont>
        <a:latin typeface="Geomanis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lipFill dpi="0" rotWithShape="1">
          <a:blip xmlns:r="http://schemas.openxmlformats.org/officeDocument/2006/relationships" r:embed="rId1"/>
          <a:srcRect/>
          <a:stretch>
            <a:fillRect/>
          </a:stretch>
        </a:blip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just">
          <a:defRPr sz="1600" dirty="0">
            <a:solidFill>
              <a:schemeClr val="bg1"/>
            </a:solidFill>
          </a:defRPr>
        </a:defPPr>
      </a:lstStyle>
    </a:txDef>
  </a:objectDefaults>
  <a:extraClrSchemeLst/>
  <a:extLst>
    <a:ext uri="{05A4C25C-085E-4340-85A3-A5531E510DB2}">
      <thm15:themeFamily xmlns:thm15="http://schemas.microsoft.com/office/thememl/2012/main" name="Light version - Default PowerPoint - 2022" id="{DA127F5F-406C-4AE6-A939-B24B22690924}" vid="{BC14C45F-6E08-4E59-9F96-194E06F62B1F}"/>
    </a:ext>
  </a:extLst>
</a:theme>
</file>

<file path=ppt/theme/theme2.xml><?xml version="1.0" encoding="utf-8"?>
<a:theme xmlns:a="http://schemas.openxmlformats.org/drawingml/2006/main" name="3_Additional_Swirl_Slides">
  <a:themeElements>
    <a:clrScheme name="Interfood 2021">
      <a:dk1>
        <a:srgbClr val="54585A"/>
      </a:dk1>
      <a:lt1>
        <a:srgbClr val="FFFFFF"/>
      </a:lt1>
      <a:dk2>
        <a:srgbClr val="44AE59"/>
      </a:dk2>
      <a:lt2>
        <a:srgbClr val="ECECEC"/>
      </a:lt2>
      <a:accent1>
        <a:srgbClr val="115E67"/>
      </a:accent1>
      <a:accent2>
        <a:srgbClr val="FFC845"/>
      </a:accent2>
      <a:accent3>
        <a:srgbClr val="9BCBEB"/>
      </a:accent3>
      <a:accent4>
        <a:srgbClr val="54585A"/>
      </a:accent4>
      <a:accent5>
        <a:srgbClr val="44AE59"/>
      </a:accent5>
      <a:accent6>
        <a:srgbClr val="C00000"/>
      </a:accent6>
      <a:hlink>
        <a:srgbClr val="115E67"/>
      </a:hlink>
      <a:folHlink>
        <a:srgbClr val="954F72"/>
      </a:folHlink>
    </a:clrScheme>
    <a:fontScheme name="Custom 1">
      <a:majorFont>
        <a:latin typeface="Geomanist Medium"/>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ight version - Default PowerPoint - 2022" id="{DA127F5F-406C-4AE6-A939-B24B22690924}" vid="{241E7F9C-FA59-4B0D-8444-B8DF55DF80B2}"/>
    </a:ext>
  </a:extLst>
</a:theme>
</file>

<file path=ppt/theme/theme3.xml><?xml version="1.0" encoding="utf-8"?>
<a:theme xmlns:a="http://schemas.openxmlformats.org/drawingml/2006/main" name="4_Additional_Swirl_Slides">
  <a:themeElements>
    <a:clrScheme name="Interfood 2021">
      <a:dk1>
        <a:srgbClr val="54585A"/>
      </a:dk1>
      <a:lt1>
        <a:srgbClr val="FFFFFF"/>
      </a:lt1>
      <a:dk2>
        <a:srgbClr val="44AE59"/>
      </a:dk2>
      <a:lt2>
        <a:srgbClr val="ECECEC"/>
      </a:lt2>
      <a:accent1>
        <a:srgbClr val="115E67"/>
      </a:accent1>
      <a:accent2>
        <a:srgbClr val="FFC845"/>
      </a:accent2>
      <a:accent3>
        <a:srgbClr val="9BCBEB"/>
      </a:accent3>
      <a:accent4>
        <a:srgbClr val="54585A"/>
      </a:accent4>
      <a:accent5>
        <a:srgbClr val="44AE59"/>
      </a:accent5>
      <a:accent6>
        <a:srgbClr val="C00000"/>
      </a:accent6>
      <a:hlink>
        <a:srgbClr val="115E67"/>
      </a:hlink>
      <a:folHlink>
        <a:srgbClr val="954F72"/>
      </a:folHlink>
    </a:clrScheme>
    <a:fontScheme name="Custom 1">
      <a:majorFont>
        <a:latin typeface="Geomanist Medium"/>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ight version - Default PowerPoint - 2022" id="{DA127F5F-406C-4AE6-A939-B24B22690924}" vid="{71AD77EF-D40E-41B7-8C30-7F90D341A31D}"/>
    </a:ext>
  </a:extLst>
</a:theme>
</file>

<file path=ppt/theme/theme4.xml><?xml version="1.0" encoding="utf-8"?>
<a:theme xmlns:a="http://schemas.openxmlformats.org/drawingml/2006/main" name="4_Green_Slides">
  <a:themeElements>
    <a:clrScheme name="Interfood 2021">
      <a:dk1>
        <a:srgbClr val="54585A"/>
      </a:dk1>
      <a:lt1>
        <a:srgbClr val="FFFFFF"/>
      </a:lt1>
      <a:dk2>
        <a:srgbClr val="44AE59"/>
      </a:dk2>
      <a:lt2>
        <a:srgbClr val="ECECEC"/>
      </a:lt2>
      <a:accent1>
        <a:srgbClr val="115E67"/>
      </a:accent1>
      <a:accent2>
        <a:srgbClr val="FFC845"/>
      </a:accent2>
      <a:accent3>
        <a:srgbClr val="9BCBEB"/>
      </a:accent3>
      <a:accent4>
        <a:srgbClr val="54585A"/>
      </a:accent4>
      <a:accent5>
        <a:srgbClr val="44AE59"/>
      </a:accent5>
      <a:accent6>
        <a:srgbClr val="C00000"/>
      </a:accent6>
      <a:hlink>
        <a:srgbClr val="115E67"/>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ight version - Default PowerPoint - 2022" id="{DA127F5F-406C-4AE6-A939-B24B22690924}" vid="{3B783F69-10FE-44FF-9721-F76227B83C9E}"/>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IFDocumentDate xmlns="fc1c7ea4-8b7a-4ab6-b11c-90ca0f77a212" xsi:nil="true"/>
    <TaxCatchAll xmlns="fc1c7ea4-8b7a-4ab6-b11c-90ca0f77a212">
      <Value>4</Value>
      <Value>3</Value>
      <Value>2</Value>
      <Value>1</Value>
    </TaxCatchAll>
    <j56b7582385941b79f02183988c95d01 xmlns="fc1c7ea4-8b7a-4ab6-b11c-90ca0f77a212">
      <Terms xmlns="http://schemas.microsoft.com/office/infopath/2007/PartnerControls">
        <TermInfo xmlns="http://schemas.microsoft.com/office/infopath/2007/PartnerControls">
          <TermName xmlns="http://schemas.microsoft.com/office/infopath/2007/PartnerControls">Team document</TermName>
          <TermId xmlns="http://schemas.microsoft.com/office/infopath/2007/PartnerControls">be5fa4ed-48d1-4150-95c2-308c52a986dc</TermId>
        </TermInfo>
      </Terms>
    </j56b7582385941b79f02183988c95d01>
    <nf30a05ed8954df2a47d7e7272cc33ec xmlns="fc1c7ea4-8b7a-4ab6-b11c-90ca0f77a212">
      <Terms xmlns="http://schemas.microsoft.com/office/infopath/2007/PartnerControls"/>
    </nf30a05ed8954df2a47d7e7272cc33ec>
    <ed141c586afd4860a4ac594a36a85863 xmlns="fc1c7ea4-8b7a-4ab6-b11c-90ca0f77a212">
      <Terms xmlns="http://schemas.microsoft.com/office/infopath/2007/PartnerControls">
        <TermInfo xmlns="http://schemas.microsoft.com/office/infopath/2007/PartnerControls">
          <TermName xmlns="http://schemas.microsoft.com/office/infopath/2007/PartnerControls">IT</TermName>
          <TermId xmlns="http://schemas.microsoft.com/office/infopath/2007/PartnerControls">89a07f3b-8a4b-43ec-8d81-85b66295eb70</TermId>
        </TermInfo>
      </Terms>
    </ed141c586afd4860a4ac594a36a85863>
    <Validuntil xmlns="985f4eca-9931-47bb-8994-b17bc24b6f5b" xsi:nil="true"/>
    <pb5c0a32ff924e1e817cfe75c3016b6a xmlns="fc1c7ea4-8b7a-4ab6-b11c-90ca0f77a212">
      <Terms xmlns="http://schemas.microsoft.com/office/infopath/2007/PartnerControls">
        <TermInfo xmlns="http://schemas.microsoft.com/office/infopath/2007/PartnerControls">
          <TermName xmlns="http://schemas.microsoft.com/office/infopath/2007/PartnerControls">Internal</TermName>
          <TermId xmlns="http://schemas.microsoft.com/office/infopath/2007/PartnerControls">ee3d3cf2-f8cc-48b7-b605-518b36531015</TermId>
        </TermInfo>
      </Terms>
    </pb5c0a32ff924e1e817cfe75c3016b6a>
    <d98c639b1513437ba815f7faffa09a30 xmlns="fc1c7ea4-8b7a-4ab6-b11c-90ca0f77a212">
      <Terms xmlns="http://schemas.microsoft.com/office/infopath/2007/PartnerControls">
        <TermInfo xmlns="http://schemas.microsoft.com/office/infopath/2007/PartnerControls">
          <TermName xmlns="http://schemas.microsoft.com/office/infopath/2007/PartnerControls">Global</TermName>
          <TermId xmlns="http://schemas.microsoft.com/office/infopath/2007/PartnerControls">4b5beb5e-b785-49c9-8b77-fcf82e62c271</TermId>
        </TermInfo>
      </Terms>
    </d98c639b1513437ba815f7faffa09a30>
    <cff68c23f23e4b2b8207c053c6b47445 xmlns="fc1c7ea4-8b7a-4ab6-b11c-90ca0f77a212">
      <Terms xmlns="http://schemas.microsoft.com/office/infopath/2007/PartnerControls"/>
    </cff68c23f23e4b2b8207c053c6b47445>
    <a765b19d557f4b2c939f52a79c2f32dc xmlns="fc1c7ea4-8b7a-4ab6-b11c-90ca0f77a212">
      <Terms xmlns="http://schemas.microsoft.com/office/infopath/2007/PartnerControls"/>
    </a765b19d557f4b2c939f52a79c2f32dc>
    <_dlc_DocId xmlns="fc1c7ea4-8b7a-4ab6-b11c-90ca0f77a212">TCJTFMXC4SJZ-1509992820-1627</_dlc_DocId>
    <_dlc_DocIdUrl xmlns="fc1c7ea4-8b7a-4ab6-b11c-90ca0f77a212">
      <Url>https://365interfood.sharepoint.com/sites/IT/_layouts/15/DocIdRedir.aspx?ID=TCJTFMXC4SJZ-1509992820-1627</Url>
      <Description>TCJTFMXC4SJZ-1509992820-1627</Description>
    </_dlc_DocIdUrl>
  </documentManagement>
</p:properties>
</file>

<file path=customXml/item2.xml><?xml version="1.0" encoding="utf-8"?>
<ct:contentTypeSchema xmlns:ct="http://schemas.microsoft.com/office/2006/metadata/contentType" xmlns:ma="http://schemas.microsoft.com/office/2006/metadata/properties/metaAttributes" ct:_="" ma:_="" ma:contentTypeName="Teamdocument" ma:contentTypeID="0x01010069FBDF3DC115BC468223F6D3829B5F1F0100312F16A5AA2D354DB1828AE66570C970" ma:contentTypeVersion="21" ma:contentTypeDescription="Generic contenttype for teamsites" ma:contentTypeScope="" ma:versionID="f45260a41538ca757686954f0ce7a4b5">
  <xsd:schema xmlns:xsd="http://www.w3.org/2001/XMLSchema" xmlns:xs="http://www.w3.org/2001/XMLSchema" xmlns:p="http://schemas.microsoft.com/office/2006/metadata/properties" xmlns:ns2="fc1c7ea4-8b7a-4ab6-b11c-90ca0f77a212" xmlns:ns3="985f4eca-9931-47bb-8994-b17bc24b6f5b" targetNamespace="http://schemas.microsoft.com/office/2006/metadata/properties" ma:root="true" ma:fieldsID="093a5a98ba4ea528aa93b096bda2e2a8" ns2:_="" ns3:_="">
    <xsd:import namespace="fc1c7ea4-8b7a-4ab6-b11c-90ca0f77a212"/>
    <xsd:import namespace="985f4eca-9931-47bb-8994-b17bc24b6f5b"/>
    <xsd:element name="properties">
      <xsd:complexType>
        <xsd:sequence>
          <xsd:element name="documentManagement">
            <xsd:complexType>
              <xsd:all>
                <xsd:element ref="ns2:IFDocumentDate" minOccurs="0"/>
                <xsd:element ref="ns2:j56b7582385941b79f02183988c95d01" minOccurs="0"/>
                <xsd:element ref="ns2:nf30a05ed8954df2a47d7e7272cc33ec" minOccurs="0"/>
                <xsd:element ref="ns2:pb5c0a32ff924e1e817cfe75c3016b6a" minOccurs="0"/>
                <xsd:element ref="ns2:d98c639b1513437ba815f7faffa09a30" minOccurs="0"/>
                <xsd:element ref="ns2:ed141c586afd4860a4ac594a36a85863" minOccurs="0"/>
                <xsd:element ref="ns2:a765b19d557f4b2c939f52a79c2f32dc" minOccurs="0"/>
                <xsd:element ref="ns3:MediaServiceMetadata" minOccurs="0"/>
                <xsd:element ref="ns3:MediaServiceFastMetadata" minOccurs="0"/>
                <xsd:element ref="ns2:cff68c23f23e4b2b8207c053c6b47445" minOccurs="0"/>
                <xsd:element ref="ns2:TaxCatchAll" minOccurs="0"/>
                <xsd:element ref="ns2:TaxCatchAllLabel" minOccurs="0"/>
                <xsd:element ref="ns2:SharedWithUsers" minOccurs="0"/>
                <xsd:element ref="ns2:SharedWithDetails" minOccurs="0"/>
                <xsd:element ref="ns3:MediaServiceAutoTags" minOccurs="0"/>
                <xsd:element ref="ns3:MediaServiceOCR" minOccurs="0"/>
                <xsd:element ref="ns3:MediaServiceDateTaken" minOccurs="0"/>
                <xsd:element ref="ns2:_dlc_DocId" minOccurs="0"/>
                <xsd:element ref="ns2:_dlc_DocIdUrl" minOccurs="0"/>
                <xsd:element ref="ns2:_dlc_DocIdPersistId"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Validunti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1c7ea4-8b7a-4ab6-b11c-90ca0f77a212" elementFormDefault="qualified">
    <xsd:import namespace="http://schemas.microsoft.com/office/2006/documentManagement/types"/>
    <xsd:import namespace="http://schemas.microsoft.com/office/infopath/2007/PartnerControls"/>
    <xsd:element name="IFDocumentDate" ma:index="8" nillable="true" ma:displayName="Document date" ma:internalName="IFDocumentDate">
      <xsd:simpleType>
        <xsd:restriction base="dms:DateTime"/>
      </xsd:simpleType>
    </xsd:element>
    <xsd:element name="j56b7582385941b79f02183988c95d01" ma:index="9" nillable="true" ma:taxonomy="true" ma:internalName="j56b7582385941b79f02183988c95d01" ma:taxonomyFieldName="IFDocumentType" ma:displayName="Documenttype" ma:indexed="true" ma:readOnly="false" ma:fieldId="{356b7582-3859-41b7-9f02-183988c95d01}" ma:sspId="aea078f6-3b04-48bf-8ab5-b9c452b565ca" ma:termSetId="deb1c827-50c4-4921-a8b2-c1e35f38c692" ma:anchorId="00000000-0000-0000-0000-000000000000" ma:open="false" ma:isKeyword="false">
      <xsd:complexType>
        <xsd:sequence>
          <xsd:element ref="pc:Terms" minOccurs="0" maxOccurs="1"/>
        </xsd:sequence>
      </xsd:complexType>
    </xsd:element>
    <xsd:element name="nf30a05ed8954df2a47d7e7272cc33ec" ma:index="11" nillable="true" ma:taxonomy="true" ma:internalName="nf30a05ed8954df2a47d7e7272cc33ec" ma:taxonomyFieldName="IFDocumentTags" ma:displayName="Document tags" ma:default="" ma:fieldId="{7f30a05e-d895-4df2-a47d-7e7272cc33ec}" ma:taxonomyMulti="true" ma:sspId="aea078f6-3b04-48bf-8ab5-b9c452b565ca" ma:termSetId="45635d3d-907e-4414-8ed0-546258d2ab2d" ma:anchorId="00000000-0000-0000-0000-000000000000" ma:open="true" ma:isKeyword="false">
      <xsd:complexType>
        <xsd:sequence>
          <xsd:element ref="pc:Terms" minOccurs="0" maxOccurs="1"/>
        </xsd:sequence>
      </xsd:complexType>
    </xsd:element>
    <xsd:element name="pb5c0a32ff924e1e817cfe75c3016b6a" ma:index="13" nillable="true" ma:taxonomy="true" ma:internalName="pb5c0a32ff924e1e817cfe75c3016b6a" ma:taxonomyFieldName="IFDataClassification" ma:displayName="Data classification" ma:readOnly="false" ma:fieldId="{9b5c0a32-ff92-4e1e-817c-fe75c3016b6a}" ma:sspId="aea078f6-3b04-48bf-8ab5-b9c452b565ca" ma:termSetId="855ed9b3-fe28-4f6c-bf9f-bd23f3a26010" ma:anchorId="00000000-0000-0000-0000-000000000000" ma:open="false" ma:isKeyword="false">
      <xsd:complexType>
        <xsd:sequence>
          <xsd:element ref="pc:Terms" minOccurs="0" maxOccurs="1"/>
        </xsd:sequence>
      </xsd:complexType>
    </xsd:element>
    <xsd:element name="d98c639b1513437ba815f7faffa09a30" ma:index="15" nillable="true" ma:taxonomy="true" ma:internalName="d98c639b1513437ba815f7faffa09a30" ma:taxonomyFieldName="IFScope" ma:displayName="Scope" ma:fieldId="{d98c639b-1513-437b-a815-f7faffa09a30}" ma:sspId="aea078f6-3b04-48bf-8ab5-b9c452b565ca" ma:termSetId="d22fed16-25c3-4273-a456-496ccbe1fe63" ma:anchorId="00000000-0000-0000-0000-000000000000" ma:open="false" ma:isKeyword="false">
      <xsd:complexType>
        <xsd:sequence>
          <xsd:element ref="pc:Terms" minOccurs="0" maxOccurs="1"/>
        </xsd:sequence>
      </xsd:complexType>
    </xsd:element>
    <xsd:element name="ed141c586afd4860a4ac594a36a85863" ma:index="17" nillable="true" ma:taxonomy="true" ma:internalName="ed141c586afd4860a4ac594a36a85863" ma:taxonomyFieldName="IFTeamCode" ma:displayName="Team code" ma:fieldId="{ed141c58-6afd-4860-a4ac-594a36a85863}" ma:sspId="aea078f6-3b04-48bf-8ab5-b9c452b565ca" ma:termSetId="04b3b202-635b-4ba3-8be2-3defb8cd5ad6" ma:anchorId="00000000-0000-0000-0000-000000000000" ma:open="false" ma:isKeyword="false">
      <xsd:complexType>
        <xsd:sequence>
          <xsd:element ref="pc:Terms" minOccurs="0" maxOccurs="1"/>
        </xsd:sequence>
      </xsd:complexType>
    </xsd:element>
    <xsd:element name="a765b19d557f4b2c939f52a79c2f32dc" ma:index="19" nillable="true" ma:taxonomy="true" ma:internalName="a765b19d557f4b2c939f52a79c2f32dc" ma:taxonomyFieldName="IFCustomerCode" ma:displayName="Customer" ma:default="" ma:fieldId="{a765b19d-557f-4b2c-939f-52a79c2f32dc}" ma:sspId="aea078f6-3b04-48bf-8ab5-b9c452b565ca" ma:termSetId="d5d1bc78-4370-46a1-9020-dd7f8b88a208" ma:anchorId="00000000-0000-0000-0000-000000000000" ma:open="true" ma:isKeyword="false">
      <xsd:complexType>
        <xsd:sequence>
          <xsd:element ref="pc:Terms" minOccurs="0" maxOccurs="1"/>
        </xsd:sequence>
      </xsd:complexType>
    </xsd:element>
    <xsd:element name="cff68c23f23e4b2b8207c053c6b47445" ma:index="23" nillable="true" ma:taxonomy="true" ma:internalName="cff68c23f23e4b2b8207c053c6b47445" ma:taxonomyFieldName="IFSupplierCode" ma:displayName="Supplier" ma:default="" ma:fieldId="{cff68c23-f23e-4b2b-8207-c053c6b47445}" ma:sspId="aea078f6-3b04-48bf-8ab5-b9c452b565ca" ma:termSetId="d5d1bc78-4370-46a1-9020-dd7f8b88a208" ma:anchorId="00000000-0000-0000-0000-000000000000" ma:open="true" ma:isKeyword="false">
      <xsd:complexType>
        <xsd:sequence>
          <xsd:element ref="pc:Terms" minOccurs="0" maxOccurs="1"/>
        </xsd:sequence>
      </xsd:complexType>
    </xsd:element>
    <xsd:element name="TaxCatchAll" ma:index="24" nillable="true" ma:displayName="Taxonomy Catch All Column" ma:hidden="true" ma:list="{db22f592-8324-49d2-aefd-ff47fc432b70}" ma:internalName="TaxCatchAll" ma:showField="CatchAllData" ma:web="fc1c7ea4-8b7a-4ab6-b11c-90ca0f77a212">
      <xsd:complexType>
        <xsd:complexContent>
          <xsd:extension base="dms:MultiChoiceLookup">
            <xsd:sequence>
              <xsd:element name="Value" type="dms:Lookup" maxOccurs="unbounded" minOccurs="0" nillable="true"/>
            </xsd:sequence>
          </xsd:extension>
        </xsd:complexContent>
      </xsd:complexType>
    </xsd:element>
    <xsd:element name="TaxCatchAllLabel" ma:index="25" nillable="true" ma:displayName="Taxonomy Catch All Column1" ma:hidden="true" ma:list="{db22f592-8324-49d2-aefd-ff47fc432b70}" ma:internalName="TaxCatchAllLabel" ma:readOnly="true" ma:showField="CatchAllDataLabel" ma:web="fc1c7ea4-8b7a-4ab6-b11c-90ca0f77a212">
      <xsd:complexType>
        <xsd:complexContent>
          <xsd:extension base="dms:MultiChoiceLookup">
            <xsd:sequence>
              <xsd:element name="Value" type="dms:Lookup" maxOccurs="unbounded" minOccurs="0" nillable="true"/>
            </xsd:sequence>
          </xsd:extension>
        </xsd:complexContent>
      </xsd:complexType>
    </xsd:element>
    <xsd:element name="SharedWithUsers" ma:index="2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8" nillable="true" ma:displayName="Shared With Details" ma:internalName="SharedWithDetails" ma:readOnly="true">
      <xsd:simpleType>
        <xsd:restriction base="dms:Note">
          <xsd:maxLength value="255"/>
        </xsd:restriction>
      </xsd:simpleType>
    </xsd:element>
    <xsd:element name="_dlc_DocId" ma:index="32" nillable="true" ma:displayName="Document ID Value" ma:description="The value of the document ID assigned to this item." ma:internalName="_dlc_DocId" ma:readOnly="true">
      <xsd:simpleType>
        <xsd:restriction base="dms:Text"/>
      </xsd:simpleType>
    </xsd:element>
    <xsd:element name="_dlc_DocIdUrl" ma:index="33"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34"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985f4eca-9931-47bb-8994-b17bc24b6f5b" elementFormDefault="qualified">
    <xsd:import namespace="http://schemas.microsoft.com/office/2006/documentManagement/types"/>
    <xsd:import namespace="http://schemas.microsoft.com/office/infopath/2007/PartnerControls"/>
    <xsd:element name="MediaServiceMetadata" ma:index="21" nillable="true" ma:displayName="MediaServiceMetadata" ma:hidden="true" ma:internalName="MediaServiceMetadata" ma:readOnly="true">
      <xsd:simpleType>
        <xsd:restriction base="dms:Note"/>
      </xsd:simpleType>
    </xsd:element>
    <xsd:element name="MediaServiceFastMetadata" ma:index="22" nillable="true" ma:displayName="MediaServiceFastMetadata" ma:hidden="true" ma:internalName="MediaServiceFastMetadata" ma:readOnly="true">
      <xsd:simpleType>
        <xsd:restriction base="dms:Note"/>
      </xsd:simpleType>
    </xsd:element>
    <xsd:element name="MediaServiceAutoTags" ma:index="29" nillable="true" ma:displayName="Tags" ma:internalName="MediaServiceAutoTags" ma:readOnly="true">
      <xsd:simpleType>
        <xsd:restriction base="dms:Text"/>
      </xsd:simpleType>
    </xsd:element>
    <xsd:element name="MediaServiceOCR" ma:index="30" nillable="true" ma:displayName="Extracted Text" ma:internalName="MediaServiceOCR" ma:readOnly="true">
      <xsd:simpleType>
        <xsd:restriction base="dms:Note">
          <xsd:maxLength value="255"/>
        </xsd:restriction>
      </xsd:simpleType>
    </xsd:element>
    <xsd:element name="MediaServiceDateTaken" ma:index="31" nillable="true" ma:displayName="MediaServiceDateTaken" ma:hidden="true" ma:internalName="MediaServiceDateTaken" ma:readOnly="true">
      <xsd:simpleType>
        <xsd:restriction base="dms:Text"/>
      </xsd:simpleType>
    </xsd:element>
    <xsd:element name="MediaServiceLocation" ma:index="35" nillable="true" ma:displayName="Location" ma:internalName="MediaServiceLocation" ma:readOnly="true">
      <xsd:simpleType>
        <xsd:restriction base="dms:Text"/>
      </xsd:simpleType>
    </xsd:element>
    <xsd:element name="MediaServiceGenerationTime" ma:index="36" nillable="true" ma:displayName="MediaServiceGenerationTime" ma:hidden="true" ma:internalName="MediaServiceGenerationTime" ma:readOnly="true">
      <xsd:simpleType>
        <xsd:restriction base="dms:Text"/>
      </xsd:simpleType>
    </xsd:element>
    <xsd:element name="MediaServiceEventHashCode" ma:index="37" nillable="true" ma:displayName="MediaServiceEventHashCode" ma:hidden="true" ma:internalName="MediaServiceEventHashCode" ma:readOnly="true">
      <xsd:simpleType>
        <xsd:restriction base="dms:Text"/>
      </xsd:simpleType>
    </xsd:element>
    <xsd:element name="MediaServiceAutoKeyPoints" ma:index="38" nillable="true" ma:displayName="MediaServiceAutoKeyPoints" ma:hidden="true" ma:internalName="MediaServiceAutoKeyPoints" ma:readOnly="true">
      <xsd:simpleType>
        <xsd:restriction base="dms:Note"/>
      </xsd:simpleType>
    </xsd:element>
    <xsd:element name="MediaServiceKeyPoints" ma:index="39" nillable="true" ma:displayName="KeyPoints" ma:internalName="MediaServiceKeyPoints" ma:readOnly="true">
      <xsd:simpleType>
        <xsd:restriction base="dms:Note">
          <xsd:maxLength value="255"/>
        </xsd:restriction>
      </xsd:simpleType>
    </xsd:element>
    <xsd:element name="Validuntil" ma:index="40" nillable="true" ma:displayName="Valid until" ma:format="DateOnly" ma:internalName="Validuntil">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88DC318-CA7E-4D01-BDBE-7A40E49C3E9F}">
  <ds:schemaRefs>
    <ds:schemaRef ds:uri="http://www.w3.org/XML/1998/namespace"/>
    <ds:schemaRef ds:uri="http://purl.org/dc/elements/1.1/"/>
    <ds:schemaRef ds:uri="http://schemas.microsoft.com/office/2006/metadata/properties"/>
    <ds:schemaRef ds:uri="985f4eca-9931-47bb-8994-b17bc24b6f5b"/>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fc1c7ea4-8b7a-4ab6-b11c-90ca0f77a212"/>
    <ds:schemaRef ds:uri="http://purl.org/dc/terms/"/>
  </ds:schemaRefs>
</ds:datastoreItem>
</file>

<file path=customXml/itemProps2.xml><?xml version="1.0" encoding="utf-8"?>
<ds:datastoreItem xmlns:ds="http://schemas.openxmlformats.org/officeDocument/2006/customXml" ds:itemID="{090A785C-B787-4180-97AD-31B4ABB9E7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c1c7ea4-8b7a-4ab6-b11c-90ca0f77a212"/>
    <ds:schemaRef ds:uri="985f4eca-9931-47bb-8994-b17bc24b6f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CB97E7A-0470-4D18-9285-83361C8DF561}">
  <ds:schemaRefs>
    <ds:schemaRef ds:uri="http://schemas.microsoft.com/sharepoint/events"/>
  </ds:schemaRefs>
</ds:datastoreItem>
</file>

<file path=customXml/itemProps4.xml><?xml version="1.0" encoding="utf-8"?>
<ds:datastoreItem xmlns:ds="http://schemas.openxmlformats.org/officeDocument/2006/customXml" ds:itemID="{D7E85A51-DF4D-4EEA-A694-7ECC0EB83FA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7835</TotalTime>
  <Words>2708</Words>
  <Application>Microsoft Office PowerPoint</Application>
  <PresentationFormat>Widescreen</PresentationFormat>
  <Paragraphs>380</Paragraphs>
  <Slides>29</Slides>
  <Notes>15</Notes>
  <HiddenSlides>3</HiddenSlides>
  <MMClips>0</MMClips>
  <ScaleCrop>false</ScaleCrop>
  <HeadingPairs>
    <vt:vector size="8" baseType="variant">
      <vt:variant>
        <vt:lpstr>Fonts Used</vt:lpstr>
      </vt:variant>
      <vt:variant>
        <vt:i4>6</vt:i4>
      </vt:variant>
      <vt:variant>
        <vt:lpstr>Theme</vt:lpstr>
      </vt:variant>
      <vt:variant>
        <vt:i4>5</vt:i4>
      </vt:variant>
      <vt:variant>
        <vt:lpstr>Embedded OLE Servers</vt:lpstr>
      </vt:variant>
      <vt:variant>
        <vt:i4>1</vt:i4>
      </vt:variant>
      <vt:variant>
        <vt:lpstr>Slide Titles</vt:lpstr>
      </vt:variant>
      <vt:variant>
        <vt:i4>29</vt:i4>
      </vt:variant>
    </vt:vector>
  </HeadingPairs>
  <TitlesOfParts>
    <vt:vector size="41" baseType="lpstr">
      <vt:lpstr>Calibri</vt:lpstr>
      <vt:lpstr>Aptos Display</vt:lpstr>
      <vt:lpstr>Geomanist</vt:lpstr>
      <vt:lpstr>Geomanist Medium</vt:lpstr>
      <vt:lpstr>Aptos</vt:lpstr>
      <vt:lpstr>Arial</vt:lpstr>
      <vt:lpstr>1_Head_Slides</vt:lpstr>
      <vt:lpstr>3_Additional_Swirl_Slides</vt:lpstr>
      <vt:lpstr>4_Additional_Swirl_Slides</vt:lpstr>
      <vt:lpstr>4_Green_Slides</vt:lpstr>
      <vt:lpstr>Office Theme</vt:lpstr>
      <vt:lpstr>think-cell Slide</vt:lpstr>
      <vt:lpstr>Programming For Everybody - AI Assisted VBA for Beginners</vt:lpstr>
      <vt:lpstr>Agenda</vt:lpstr>
      <vt:lpstr>Problem Identified</vt:lpstr>
      <vt:lpstr>Programming For Everybody</vt:lpstr>
      <vt:lpstr>AI Demystified</vt:lpstr>
      <vt:lpstr>Excel formula VS VBA(macro)</vt:lpstr>
      <vt:lpstr>VBA VS Python</vt:lpstr>
      <vt:lpstr>VBA VS Python</vt:lpstr>
      <vt:lpstr>Enable VBA in excel and create xlsm file</vt:lpstr>
      <vt:lpstr>Ready for Hands on Challenge?</vt:lpstr>
      <vt:lpstr>VBA Studio Intro</vt:lpstr>
      <vt:lpstr>How Coding has evolved</vt:lpstr>
      <vt:lpstr>1. Print a welcome message</vt:lpstr>
      <vt:lpstr>2. Print 10 welcome messages</vt:lpstr>
      <vt:lpstr>3. Print personal welcome messages</vt:lpstr>
      <vt:lpstr>4. Sum up two columns</vt:lpstr>
      <vt:lpstr>5. If-else Statement</vt:lpstr>
      <vt:lpstr>6. Pickup Overdue</vt:lpstr>
      <vt:lpstr>7. Split with conditions</vt:lpstr>
      <vt:lpstr>PowerPoint Presentation</vt:lpstr>
      <vt:lpstr>PowerPoint Presentation</vt:lpstr>
      <vt:lpstr>8. Merge dataset</vt:lpstr>
      <vt:lpstr>PowerPoint Presentation</vt:lpstr>
      <vt:lpstr>9. Email Generator (optional)</vt:lpstr>
      <vt:lpstr>PowerPoint Presentation</vt:lpstr>
      <vt:lpstr>PowerPoint Presentation</vt:lpstr>
      <vt:lpstr>PowerPoint Presentation</vt:lpstr>
      <vt:lpstr>End Note</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Iris Wijers</dc:creator>
  <cp:lastModifiedBy>Liu Xinran</cp:lastModifiedBy>
  <cp:revision>4</cp:revision>
  <dcterms:created xsi:type="dcterms:W3CDTF">2025-04-04T11:29:33Z</dcterms:created>
  <dcterms:modified xsi:type="dcterms:W3CDTF">2026-07-23T04:19:54Z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0x01010069FBDF3DC115BC468223F6D3829B5F1F0100312F16A5AA2D354DB1828AE66570C970</vt:lpwstr>
  </property>
  <property fmtid="{D5CDD505-2E9C-101B-9397-08002B2CF9AE}" pid="3" name="IFDocumentTags">
    <vt:lpwstr/>
  </property>
  <property fmtid="{D5CDD505-2E9C-101B-9397-08002B2CF9AE}" pid="4" name="IFTeamCode">
    <vt:lpwstr>1;#IT|89a07f3b-8a4b-43ec-8d81-85b66295eb70</vt:lpwstr>
  </property>
  <property fmtid="{D5CDD505-2E9C-101B-9397-08002B2CF9AE}" pid="5" name="IFDocumentType">
    <vt:lpwstr>3;#Team document|be5fa4ed-48d1-4150-95c2-308c52a986dc</vt:lpwstr>
  </property>
  <property fmtid="{D5CDD505-2E9C-101B-9397-08002B2CF9AE}" pid="6" name="IFScope">
    <vt:lpwstr>2;#Global|4b5beb5e-b785-49c9-8b77-fcf82e62c271</vt:lpwstr>
  </property>
  <property fmtid="{D5CDD505-2E9C-101B-9397-08002B2CF9AE}" pid="7" name="IFDataClassification">
    <vt:lpwstr>4;#Internal|ee3d3cf2-f8cc-48b7-b605-518b36531015</vt:lpwstr>
  </property>
  <property fmtid="{D5CDD505-2E9C-101B-9397-08002B2CF9AE}" pid="8" name="IFSupplierCode">
    <vt:lpwstr/>
  </property>
  <property fmtid="{D5CDD505-2E9C-101B-9397-08002B2CF9AE}" pid="9" name="IFCustomerCode">
    <vt:lpwstr/>
  </property>
  <property fmtid="{D5CDD505-2E9C-101B-9397-08002B2CF9AE}" pid="10" name="_dlc_DocIdItemGuid">
    <vt:lpwstr>75616979-5d7b-4712-b42e-1ad82d991ebf</vt:lpwstr>
  </property>
</Properties>
</file>